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317" r:id="rId2"/>
    <p:sldId id="331" r:id="rId3"/>
    <p:sldId id="369" r:id="rId4"/>
    <p:sldId id="377" r:id="rId5"/>
    <p:sldId id="362" r:id="rId6"/>
    <p:sldId id="342" r:id="rId7"/>
    <p:sldId id="370" r:id="rId8"/>
    <p:sldId id="372" r:id="rId9"/>
    <p:sldId id="378" r:id="rId10"/>
    <p:sldId id="371" r:id="rId11"/>
    <p:sldId id="374" r:id="rId12"/>
    <p:sldId id="375" r:id="rId13"/>
    <p:sldId id="376" r:id="rId14"/>
    <p:sldId id="337" r:id="rId15"/>
    <p:sldId id="332" r:id="rId16"/>
    <p:sldId id="368" r:id="rId17"/>
    <p:sldId id="336" r:id="rId18"/>
    <p:sldId id="333" r:id="rId19"/>
    <p:sldId id="345" r:id="rId20"/>
    <p:sldId id="334" r:id="rId21"/>
    <p:sldId id="381" r:id="rId22"/>
    <p:sldId id="380" r:id="rId23"/>
    <p:sldId id="382" r:id="rId24"/>
    <p:sldId id="383" r:id="rId25"/>
    <p:sldId id="346" r:id="rId26"/>
    <p:sldId id="348" r:id="rId27"/>
    <p:sldId id="347" r:id="rId28"/>
    <p:sldId id="349" r:id="rId29"/>
    <p:sldId id="339" r:id="rId30"/>
    <p:sldId id="350" r:id="rId31"/>
    <p:sldId id="379" r:id="rId32"/>
    <p:sldId id="340" r:id="rId33"/>
    <p:sldId id="341" r:id="rId34"/>
    <p:sldId id="335" r:id="rId35"/>
    <p:sldId id="360" r:id="rId36"/>
    <p:sldId id="359" r:id="rId37"/>
    <p:sldId id="366" r:id="rId38"/>
    <p:sldId id="367" r:id="rId39"/>
    <p:sldId id="353" r:id="rId40"/>
    <p:sldId id="351" r:id="rId41"/>
    <p:sldId id="355" r:id="rId42"/>
    <p:sldId id="356" r:id="rId43"/>
    <p:sldId id="357" r:id="rId44"/>
    <p:sldId id="358" r:id="rId45"/>
    <p:sldId id="364" r:id="rId46"/>
    <p:sldId id="363" r:id="rId47"/>
    <p:sldId id="32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A511B-5812-4241-B4E9-7A8C6FE4E1F5}" v="65" dt="2019-11-22T11:23:33.42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am Sriphua" userId="0178a046-d44f-4967-a4e2-62bfc374ba56" providerId="ADAL" clId="{EC2A511B-5812-4241-B4E9-7A8C6FE4E1F5}"/>
    <pc:docChg chg="undo custSel mod addSld delSld modSld sldOrd">
      <pc:chgData name="Sayam Sriphua" userId="0178a046-d44f-4967-a4e2-62bfc374ba56" providerId="ADAL" clId="{EC2A511B-5812-4241-B4E9-7A8C6FE4E1F5}" dt="2019-11-22T11:24:14.221" v="1119" actId="20577"/>
      <pc:docMkLst>
        <pc:docMk/>
      </pc:docMkLst>
      <pc:sldChg chg="modSp">
        <pc:chgData name="Sayam Sriphua" userId="0178a046-d44f-4967-a4e2-62bfc374ba56" providerId="ADAL" clId="{EC2A511B-5812-4241-B4E9-7A8C6FE4E1F5}" dt="2019-11-22T10:36:11.301" v="512" actId="20577"/>
        <pc:sldMkLst>
          <pc:docMk/>
          <pc:sldMk cId="3301918263" sldId="332"/>
        </pc:sldMkLst>
        <pc:spChg chg="mod">
          <ac:chgData name="Sayam Sriphua" userId="0178a046-d44f-4967-a4e2-62bfc374ba56" providerId="ADAL" clId="{EC2A511B-5812-4241-B4E9-7A8C6FE4E1F5}" dt="2019-11-22T10:36:11.301" v="512" actId="20577"/>
          <ac:spMkLst>
            <pc:docMk/>
            <pc:sldMk cId="3301918263" sldId="332"/>
            <ac:spMk id="3" creationId="{00000000-0000-0000-0000-000000000000}"/>
          </ac:spMkLst>
        </pc:spChg>
      </pc:sldChg>
      <pc:sldChg chg="modSp">
        <pc:chgData name="Sayam Sriphua" userId="0178a046-d44f-4967-a4e2-62bfc374ba56" providerId="ADAL" clId="{EC2A511B-5812-4241-B4E9-7A8C6FE4E1F5}" dt="2019-11-22T10:37:39.318" v="539" actId="20577"/>
        <pc:sldMkLst>
          <pc:docMk/>
          <pc:sldMk cId="3920660664" sldId="333"/>
        </pc:sldMkLst>
        <pc:spChg chg="mod">
          <ac:chgData name="Sayam Sriphua" userId="0178a046-d44f-4967-a4e2-62bfc374ba56" providerId="ADAL" clId="{EC2A511B-5812-4241-B4E9-7A8C6FE4E1F5}" dt="2019-11-22T10:37:39.318" v="539" actId="20577"/>
          <ac:spMkLst>
            <pc:docMk/>
            <pc:sldMk cId="3920660664" sldId="333"/>
            <ac:spMk id="3" creationId="{00000000-0000-0000-0000-000000000000}"/>
          </ac:spMkLst>
        </pc:spChg>
      </pc:sldChg>
      <pc:sldChg chg="modSp">
        <pc:chgData name="Sayam Sriphua" userId="0178a046-d44f-4967-a4e2-62bfc374ba56" providerId="ADAL" clId="{EC2A511B-5812-4241-B4E9-7A8C6FE4E1F5}" dt="2019-11-22T10:38:18.470" v="557" actId="20577"/>
        <pc:sldMkLst>
          <pc:docMk/>
          <pc:sldMk cId="3694483849" sldId="334"/>
        </pc:sldMkLst>
        <pc:spChg chg="mod">
          <ac:chgData name="Sayam Sriphua" userId="0178a046-d44f-4967-a4e2-62bfc374ba56" providerId="ADAL" clId="{EC2A511B-5812-4241-B4E9-7A8C6FE4E1F5}" dt="2019-11-22T10:38:18.470" v="557" actId="20577"/>
          <ac:spMkLst>
            <pc:docMk/>
            <pc:sldMk cId="3694483849" sldId="334"/>
            <ac:spMk id="3" creationId="{00000000-0000-0000-0000-000000000000}"/>
          </ac:spMkLst>
        </pc:spChg>
      </pc:sldChg>
      <pc:sldChg chg="modSp">
        <pc:chgData name="Sayam Sriphua" userId="0178a046-d44f-4967-a4e2-62bfc374ba56" providerId="ADAL" clId="{EC2A511B-5812-4241-B4E9-7A8C6FE4E1F5}" dt="2019-11-22T10:43:29.135" v="571" actId="20577"/>
        <pc:sldMkLst>
          <pc:docMk/>
          <pc:sldMk cId="2978231820" sldId="335"/>
        </pc:sldMkLst>
        <pc:spChg chg="mod">
          <ac:chgData name="Sayam Sriphua" userId="0178a046-d44f-4967-a4e2-62bfc374ba56" providerId="ADAL" clId="{EC2A511B-5812-4241-B4E9-7A8C6FE4E1F5}" dt="2019-11-22T10:43:29.135" v="571" actId="20577"/>
          <ac:spMkLst>
            <pc:docMk/>
            <pc:sldMk cId="2978231820" sldId="335"/>
            <ac:spMk id="3" creationId="{00000000-0000-0000-0000-000000000000}"/>
          </ac:spMkLst>
        </pc:spChg>
      </pc:sldChg>
      <pc:sldChg chg="modSp">
        <pc:chgData name="Sayam Sriphua" userId="0178a046-d44f-4967-a4e2-62bfc374ba56" providerId="ADAL" clId="{EC2A511B-5812-4241-B4E9-7A8C6FE4E1F5}" dt="2019-11-22T10:21:56.609" v="381" actId="403"/>
        <pc:sldMkLst>
          <pc:docMk/>
          <pc:sldMk cId="2246612136" sldId="337"/>
        </pc:sldMkLst>
        <pc:spChg chg="mod">
          <ac:chgData name="Sayam Sriphua" userId="0178a046-d44f-4967-a4e2-62bfc374ba56" providerId="ADAL" clId="{EC2A511B-5812-4241-B4E9-7A8C6FE4E1F5}" dt="2019-11-22T10:20:42.906" v="332" actId="403"/>
          <ac:spMkLst>
            <pc:docMk/>
            <pc:sldMk cId="2246612136" sldId="337"/>
            <ac:spMk id="12" creationId="{00000000-0000-0000-0000-000000000000}"/>
          </ac:spMkLst>
        </pc:spChg>
        <pc:spChg chg="mod">
          <ac:chgData name="Sayam Sriphua" userId="0178a046-d44f-4967-a4e2-62bfc374ba56" providerId="ADAL" clId="{EC2A511B-5812-4241-B4E9-7A8C6FE4E1F5}" dt="2019-11-22T10:21:22.067" v="357" actId="113"/>
          <ac:spMkLst>
            <pc:docMk/>
            <pc:sldMk cId="2246612136" sldId="337"/>
            <ac:spMk id="13" creationId="{00000000-0000-0000-0000-000000000000}"/>
          </ac:spMkLst>
        </pc:spChg>
        <pc:spChg chg="mod">
          <ac:chgData name="Sayam Sriphua" userId="0178a046-d44f-4967-a4e2-62bfc374ba56" providerId="ADAL" clId="{EC2A511B-5812-4241-B4E9-7A8C6FE4E1F5}" dt="2019-11-22T10:21:44.496" v="379" actId="403"/>
          <ac:spMkLst>
            <pc:docMk/>
            <pc:sldMk cId="2246612136" sldId="337"/>
            <ac:spMk id="14" creationId="{00000000-0000-0000-0000-000000000000}"/>
          </ac:spMkLst>
        </pc:spChg>
        <pc:spChg chg="mod">
          <ac:chgData name="Sayam Sriphua" userId="0178a046-d44f-4967-a4e2-62bfc374ba56" providerId="ADAL" clId="{EC2A511B-5812-4241-B4E9-7A8C6FE4E1F5}" dt="2019-11-22T10:21:56.609" v="381" actId="403"/>
          <ac:spMkLst>
            <pc:docMk/>
            <pc:sldMk cId="2246612136" sldId="337"/>
            <ac:spMk id="26" creationId="{00000000-0000-0000-0000-000000000000}"/>
          </ac:spMkLst>
        </pc:spChg>
      </pc:sldChg>
      <pc:sldChg chg="modSp">
        <pc:chgData name="Sayam Sriphua" userId="0178a046-d44f-4967-a4e2-62bfc374ba56" providerId="ADAL" clId="{EC2A511B-5812-4241-B4E9-7A8C6FE4E1F5}" dt="2019-11-22T11:10:31.035" v="740" actId="20577"/>
        <pc:sldMkLst>
          <pc:docMk/>
          <pc:sldMk cId="3375591772" sldId="339"/>
        </pc:sldMkLst>
        <pc:spChg chg="mod">
          <ac:chgData name="Sayam Sriphua" userId="0178a046-d44f-4967-a4e2-62bfc374ba56" providerId="ADAL" clId="{EC2A511B-5812-4241-B4E9-7A8C6FE4E1F5}" dt="2019-11-22T11:10:31.035" v="740" actId="20577"/>
          <ac:spMkLst>
            <pc:docMk/>
            <pc:sldMk cId="3375591772" sldId="339"/>
            <ac:spMk id="3" creationId="{00000000-0000-0000-0000-000000000000}"/>
          </ac:spMkLst>
        </pc:spChg>
      </pc:sldChg>
      <pc:sldChg chg="addSp delSp modSp ord">
        <pc:chgData name="Sayam Sriphua" userId="0178a046-d44f-4967-a4e2-62bfc374ba56" providerId="ADAL" clId="{EC2A511B-5812-4241-B4E9-7A8C6FE4E1F5}" dt="2019-11-22T10:00:07.477" v="70"/>
        <pc:sldMkLst>
          <pc:docMk/>
          <pc:sldMk cId="2180145210" sldId="342"/>
        </pc:sldMkLst>
        <pc:picChg chg="del">
          <ac:chgData name="Sayam Sriphua" userId="0178a046-d44f-4967-a4e2-62bfc374ba56" providerId="ADAL" clId="{EC2A511B-5812-4241-B4E9-7A8C6FE4E1F5}" dt="2019-11-22T09:59:30.680" v="68" actId="478"/>
          <ac:picMkLst>
            <pc:docMk/>
            <pc:sldMk cId="2180145210" sldId="342"/>
            <ac:picMk id="3" creationId="{A800BDC9-3CA8-4D26-8D2A-1323CC062C3B}"/>
          </ac:picMkLst>
        </pc:picChg>
        <pc:picChg chg="add mod">
          <ac:chgData name="Sayam Sriphua" userId="0178a046-d44f-4967-a4e2-62bfc374ba56" providerId="ADAL" clId="{EC2A511B-5812-4241-B4E9-7A8C6FE4E1F5}" dt="2019-11-22T09:59:44.482" v="69" actId="931"/>
          <ac:picMkLst>
            <pc:docMk/>
            <pc:sldMk cId="2180145210" sldId="342"/>
            <ac:picMk id="4" creationId="{AF61C807-5B5E-448E-9D29-A624EB50217B}"/>
          </ac:picMkLst>
        </pc:picChg>
      </pc:sldChg>
      <pc:sldChg chg="del">
        <pc:chgData name="Sayam Sriphua" userId="0178a046-d44f-4967-a4e2-62bfc374ba56" providerId="ADAL" clId="{EC2A511B-5812-4241-B4E9-7A8C6FE4E1F5}" dt="2019-11-22T11:12:44.132" v="741" actId="2696"/>
        <pc:sldMkLst>
          <pc:docMk/>
          <pc:sldMk cId="2314789767" sldId="343"/>
        </pc:sldMkLst>
      </pc:sldChg>
      <pc:sldChg chg="del">
        <pc:chgData name="Sayam Sriphua" userId="0178a046-d44f-4967-a4e2-62bfc374ba56" providerId="ADAL" clId="{EC2A511B-5812-4241-B4E9-7A8C6FE4E1F5}" dt="2019-11-22T11:12:45.820" v="742" actId="2696"/>
        <pc:sldMkLst>
          <pc:docMk/>
          <pc:sldMk cId="50449178" sldId="344"/>
        </pc:sldMkLst>
      </pc:sldChg>
      <pc:sldChg chg="modSp">
        <pc:chgData name="Sayam Sriphua" userId="0178a046-d44f-4967-a4e2-62bfc374ba56" providerId="ADAL" clId="{EC2A511B-5812-4241-B4E9-7A8C6FE4E1F5}" dt="2019-11-22T11:24:14.221" v="1119" actId="20577"/>
        <pc:sldMkLst>
          <pc:docMk/>
          <pc:sldMk cId="1223708113" sldId="346"/>
        </pc:sldMkLst>
        <pc:spChg chg="mod">
          <ac:chgData name="Sayam Sriphua" userId="0178a046-d44f-4967-a4e2-62bfc374ba56" providerId="ADAL" clId="{EC2A511B-5812-4241-B4E9-7A8C6FE4E1F5}" dt="2019-11-22T11:24:14.221" v="1119" actId="20577"/>
          <ac:spMkLst>
            <pc:docMk/>
            <pc:sldMk cId="1223708113" sldId="346"/>
            <ac:spMk id="2" creationId="{C2FA0558-ABB4-4D3C-A45D-018C74C67F98}"/>
          </ac:spMkLst>
        </pc:spChg>
        <pc:spChg chg="mod">
          <ac:chgData name="Sayam Sriphua" userId="0178a046-d44f-4967-a4e2-62bfc374ba56" providerId="ADAL" clId="{EC2A511B-5812-4241-B4E9-7A8C6FE4E1F5}" dt="2019-11-22T10:38:48.199" v="559" actId="207"/>
          <ac:spMkLst>
            <pc:docMk/>
            <pc:sldMk cId="1223708113" sldId="346"/>
            <ac:spMk id="3" creationId="{404E31EF-CE81-4C88-8285-07B76C96D685}"/>
          </ac:spMkLst>
        </pc:spChg>
      </pc:sldChg>
      <pc:sldChg chg="modSp">
        <pc:chgData name="Sayam Sriphua" userId="0178a046-d44f-4967-a4e2-62bfc374ba56" providerId="ADAL" clId="{EC2A511B-5812-4241-B4E9-7A8C6FE4E1F5}" dt="2019-11-22T10:38:42.347" v="558" actId="207"/>
        <pc:sldMkLst>
          <pc:docMk/>
          <pc:sldMk cId="3662835639" sldId="347"/>
        </pc:sldMkLst>
        <pc:spChg chg="mod">
          <ac:chgData name="Sayam Sriphua" userId="0178a046-d44f-4967-a4e2-62bfc374ba56" providerId="ADAL" clId="{EC2A511B-5812-4241-B4E9-7A8C6FE4E1F5}" dt="2019-11-22T10:38:42.347" v="558" actId="207"/>
          <ac:spMkLst>
            <pc:docMk/>
            <pc:sldMk cId="3662835639" sldId="347"/>
            <ac:spMk id="3" creationId="{404E31EF-CE81-4C88-8285-07B76C96D685}"/>
          </ac:spMkLst>
        </pc:spChg>
      </pc:sldChg>
      <pc:sldChg chg="addSp delSp modSp">
        <pc:chgData name="Sayam Sriphua" userId="0178a046-d44f-4967-a4e2-62bfc374ba56" providerId="ADAL" clId="{EC2A511B-5812-4241-B4E9-7A8C6FE4E1F5}" dt="2019-11-22T11:06:53.776" v="574" actId="26606"/>
        <pc:sldMkLst>
          <pc:docMk/>
          <pc:sldMk cId="1208079633" sldId="350"/>
        </pc:sldMkLst>
        <pc:picChg chg="add mod">
          <ac:chgData name="Sayam Sriphua" userId="0178a046-d44f-4967-a4e2-62bfc374ba56" providerId="ADAL" clId="{EC2A511B-5812-4241-B4E9-7A8C6FE4E1F5}" dt="2019-11-22T11:06:53.776" v="574" actId="26606"/>
          <ac:picMkLst>
            <pc:docMk/>
            <pc:sldMk cId="1208079633" sldId="350"/>
            <ac:picMk id="3" creationId="{5837C703-F898-4858-A534-7D6C51358265}"/>
          </ac:picMkLst>
        </pc:picChg>
        <pc:picChg chg="del">
          <ac:chgData name="Sayam Sriphua" userId="0178a046-d44f-4967-a4e2-62bfc374ba56" providerId="ADAL" clId="{EC2A511B-5812-4241-B4E9-7A8C6FE4E1F5}" dt="2019-11-22T11:06:39.070" v="572" actId="478"/>
          <ac:picMkLst>
            <pc:docMk/>
            <pc:sldMk cId="1208079633" sldId="350"/>
            <ac:picMk id="4" creationId="{276DEFB9-6194-4A2B-A105-581B9E178F31}"/>
          </ac:picMkLst>
        </pc:picChg>
      </pc:sldChg>
      <pc:sldChg chg="addSp delSp modSp">
        <pc:chgData name="Sayam Sriphua" userId="0178a046-d44f-4967-a4e2-62bfc374ba56" providerId="ADAL" clId="{EC2A511B-5812-4241-B4E9-7A8C6FE4E1F5}" dt="2019-11-22T10:40:32.691" v="567" actId="26606"/>
        <pc:sldMkLst>
          <pc:docMk/>
          <pc:sldMk cId="4081158402" sldId="359"/>
        </pc:sldMkLst>
        <pc:picChg chg="add mod">
          <ac:chgData name="Sayam Sriphua" userId="0178a046-d44f-4967-a4e2-62bfc374ba56" providerId="ADAL" clId="{EC2A511B-5812-4241-B4E9-7A8C6FE4E1F5}" dt="2019-11-22T10:40:32.691" v="567" actId="26606"/>
          <ac:picMkLst>
            <pc:docMk/>
            <pc:sldMk cId="4081158402" sldId="359"/>
            <ac:picMk id="3" creationId="{E0169581-5F1C-4D98-9C89-1D73F7773D07}"/>
          </ac:picMkLst>
        </pc:picChg>
        <pc:picChg chg="del">
          <ac:chgData name="Sayam Sriphua" userId="0178a046-d44f-4967-a4e2-62bfc374ba56" providerId="ADAL" clId="{EC2A511B-5812-4241-B4E9-7A8C6FE4E1F5}" dt="2019-11-22T10:39:43.932" v="565" actId="478"/>
          <ac:picMkLst>
            <pc:docMk/>
            <pc:sldMk cId="4081158402" sldId="359"/>
            <ac:picMk id="4" creationId="{8B135AB7-8610-4D8D-9A67-2441E4E463AF}"/>
          </ac:picMkLst>
        </pc:picChg>
      </pc:sldChg>
      <pc:sldChg chg="addSp modSp ord">
        <pc:chgData name="Sayam Sriphua" userId="0178a046-d44f-4967-a4e2-62bfc374ba56" providerId="ADAL" clId="{EC2A511B-5812-4241-B4E9-7A8C6FE4E1F5}" dt="2019-11-22T10:07:13.246" v="251" actId="20577"/>
        <pc:sldMkLst>
          <pc:docMk/>
          <pc:sldMk cId="4199155365" sldId="362"/>
        </pc:sldMkLst>
        <pc:spChg chg="mod">
          <ac:chgData name="Sayam Sriphua" userId="0178a046-d44f-4967-a4e2-62bfc374ba56" providerId="ADAL" clId="{EC2A511B-5812-4241-B4E9-7A8C6FE4E1F5}" dt="2019-11-22T10:07:13.246" v="251" actId="20577"/>
          <ac:spMkLst>
            <pc:docMk/>
            <pc:sldMk cId="4199155365" sldId="362"/>
            <ac:spMk id="2" creationId="{C2FA0558-ABB4-4D3C-A45D-018C74C67F98}"/>
          </ac:spMkLst>
        </pc:spChg>
        <pc:spChg chg="mod">
          <ac:chgData name="Sayam Sriphua" userId="0178a046-d44f-4967-a4e2-62bfc374ba56" providerId="ADAL" clId="{EC2A511B-5812-4241-B4E9-7A8C6FE4E1F5}" dt="2019-11-22T10:06:52.535" v="242" actId="113"/>
          <ac:spMkLst>
            <pc:docMk/>
            <pc:sldMk cId="4199155365" sldId="362"/>
            <ac:spMk id="3" creationId="{404E31EF-CE81-4C88-8285-07B76C96D685}"/>
          </ac:spMkLst>
        </pc:spChg>
        <pc:picChg chg="add mod">
          <ac:chgData name="Sayam Sriphua" userId="0178a046-d44f-4967-a4e2-62bfc374ba56" providerId="ADAL" clId="{EC2A511B-5812-4241-B4E9-7A8C6FE4E1F5}" dt="2019-11-22T10:06:41.704" v="241" actId="1036"/>
          <ac:picMkLst>
            <pc:docMk/>
            <pc:sldMk cId="4199155365" sldId="362"/>
            <ac:picMk id="5" creationId="{EF6B5E7A-E5BD-4D23-B5E6-124E39072A1A}"/>
          </ac:picMkLst>
        </pc:picChg>
        <pc:picChg chg="add mod">
          <ac:chgData name="Sayam Sriphua" userId="0178a046-d44f-4967-a4e2-62bfc374ba56" providerId="ADAL" clId="{EC2A511B-5812-4241-B4E9-7A8C6FE4E1F5}" dt="2019-11-22T10:06:33.653" v="239" actId="207"/>
          <ac:picMkLst>
            <pc:docMk/>
            <pc:sldMk cId="4199155365" sldId="362"/>
            <ac:picMk id="6" creationId="{29180748-5AB8-4EEB-9AE3-506BE6D99A6C}"/>
          </ac:picMkLst>
        </pc:picChg>
        <pc:picChg chg="add mod">
          <ac:chgData name="Sayam Sriphua" userId="0178a046-d44f-4967-a4e2-62bfc374ba56" providerId="ADAL" clId="{EC2A511B-5812-4241-B4E9-7A8C6FE4E1F5}" dt="2019-11-22T10:06:33.653" v="239" actId="207"/>
          <ac:picMkLst>
            <pc:docMk/>
            <pc:sldMk cId="4199155365" sldId="362"/>
            <ac:picMk id="7" creationId="{D178C48A-58E8-4A03-B5DE-7B36011FE6D6}"/>
          </ac:picMkLst>
        </pc:picChg>
      </pc:sldChg>
      <pc:sldChg chg="addSp delSp modSp">
        <pc:chgData name="Sayam Sriphua" userId="0178a046-d44f-4967-a4e2-62bfc374ba56" providerId="ADAL" clId="{EC2A511B-5812-4241-B4E9-7A8C6FE4E1F5}" dt="2019-11-22T10:41:59.248" v="570" actId="26606"/>
        <pc:sldMkLst>
          <pc:docMk/>
          <pc:sldMk cId="1396281975" sldId="367"/>
        </pc:sldMkLst>
        <pc:picChg chg="add mod">
          <ac:chgData name="Sayam Sriphua" userId="0178a046-d44f-4967-a4e2-62bfc374ba56" providerId="ADAL" clId="{EC2A511B-5812-4241-B4E9-7A8C6FE4E1F5}" dt="2019-11-22T10:41:59.248" v="570" actId="26606"/>
          <ac:picMkLst>
            <pc:docMk/>
            <pc:sldMk cId="1396281975" sldId="367"/>
            <ac:picMk id="3" creationId="{3186770F-D514-41C5-AEAA-5C41BFA493AC}"/>
          </ac:picMkLst>
        </pc:picChg>
        <pc:picChg chg="del">
          <ac:chgData name="Sayam Sriphua" userId="0178a046-d44f-4967-a4e2-62bfc374ba56" providerId="ADAL" clId="{EC2A511B-5812-4241-B4E9-7A8C6FE4E1F5}" dt="2019-11-22T10:41:50.090" v="568" actId="478"/>
          <ac:picMkLst>
            <pc:docMk/>
            <pc:sldMk cId="1396281975" sldId="367"/>
            <ac:picMk id="4" creationId="{E10D56E5-91EF-431F-B02D-81C5BE408B10}"/>
          </ac:picMkLst>
        </pc:picChg>
      </pc:sldChg>
      <pc:sldChg chg="ord">
        <pc:chgData name="Sayam Sriphua" userId="0178a046-d44f-4967-a4e2-62bfc374ba56" providerId="ADAL" clId="{EC2A511B-5812-4241-B4E9-7A8C6FE4E1F5}" dt="2019-11-22T09:59:07.012" v="67"/>
        <pc:sldMkLst>
          <pc:docMk/>
          <pc:sldMk cId="3996856418" sldId="369"/>
        </pc:sldMkLst>
      </pc:sldChg>
      <pc:sldChg chg="modSp">
        <pc:chgData name="Sayam Sriphua" userId="0178a046-d44f-4967-a4e2-62bfc374ba56" providerId="ADAL" clId="{EC2A511B-5812-4241-B4E9-7A8C6FE4E1F5}" dt="2019-11-22T10:11:23.886" v="270"/>
        <pc:sldMkLst>
          <pc:docMk/>
          <pc:sldMk cId="3115879494" sldId="370"/>
        </pc:sldMkLst>
        <pc:spChg chg="mod">
          <ac:chgData name="Sayam Sriphua" userId="0178a046-d44f-4967-a4e2-62bfc374ba56" providerId="ADAL" clId="{EC2A511B-5812-4241-B4E9-7A8C6FE4E1F5}" dt="2019-11-22T10:11:23.886" v="270"/>
          <ac:spMkLst>
            <pc:docMk/>
            <pc:sldMk cId="3115879494" sldId="370"/>
            <ac:spMk id="2" creationId="{BF8439C2-7D13-43AF-BA5D-64E2522ABF40}"/>
          </ac:spMkLst>
        </pc:spChg>
      </pc:sldChg>
      <pc:sldChg chg="modSp">
        <pc:chgData name="Sayam Sriphua" userId="0178a046-d44f-4967-a4e2-62bfc374ba56" providerId="ADAL" clId="{EC2A511B-5812-4241-B4E9-7A8C6FE4E1F5}" dt="2019-11-22T10:19:23.510" v="311" actId="113"/>
        <pc:sldMkLst>
          <pc:docMk/>
          <pc:sldMk cId="3531370080" sldId="371"/>
        </pc:sldMkLst>
        <pc:spChg chg="mod">
          <ac:chgData name="Sayam Sriphua" userId="0178a046-d44f-4967-a4e2-62bfc374ba56" providerId="ADAL" clId="{EC2A511B-5812-4241-B4E9-7A8C6FE4E1F5}" dt="2019-11-22T10:14:48.266" v="281" actId="20577"/>
          <ac:spMkLst>
            <pc:docMk/>
            <pc:sldMk cId="3531370080" sldId="371"/>
            <ac:spMk id="2" creationId="{A18A3E06-70EF-411C-B9EA-7B4BA219A353}"/>
          </ac:spMkLst>
        </pc:spChg>
        <pc:spChg chg="mod">
          <ac:chgData name="Sayam Sriphua" userId="0178a046-d44f-4967-a4e2-62bfc374ba56" providerId="ADAL" clId="{EC2A511B-5812-4241-B4E9-7A8C6FE4E1F5}" dt="2019-11-22T10:19:23.510" v="311" actId="113"/>
          <ac:spMkLst>
            <pc:docMk/>
            <pc:sldMk cId="3531370080" sldId="371"/>
            <ac:spMk id="3" creationId="{B69A84CE-630B-497B-8D21-12A80F8CAADA}"/>
          </ac:spMkLst>
        </pc:spChg>
      </pc:sldChg>
      <pc:sldChg chg="addSp delSp modSp add">
        <pc:chgData name="Sayam Sriphua" userId="0178a046-d44f-4967-a4e2-62bfc374ba56" providerId="ADAL" clId="{EC2A511B-5812-4241-B4E9-7A8C6FE4E1F5}" dt="2019-11-22T10:07:34.679" v="269" actId="20577"/>
        <pc:sldMkLst>
          <pc:docMk/>
          <pc:sldMk cId="3738330624" sldId="377"/>
        </pc:sldMkLst>
        <pc:spChg chg="mod">
          <ac:chgData name="Sayam Sriphua" userId="0178a046-d44f-4967-a4e2-62bfc374ba56" providerId="ADAL" clId="{EC2A511B-5812-4241-B4E9-7A8C6FE4E1F5}" dt="2019-11-22T10:07:34.679" v="269" actId="20577"/>
          <ac:spMkLst>
            <pc:docMk/>
            <pc:sldMk cId="3738330624" sldId="377"/>
            <ac:spMk id="2" creationId="{FA10D568-61AA-4328-8D9C-4A55C157F054}"/>
          </ac:spMkLst>
        </pc:spChg>
        <pc:spChg chg="del">
          <ac:chgData name="Sayam Sriphua" userId="0178a046-d44f-4967-a4e2-62bfc374ba56" providerId="ADAL" clId="{EC2A511B-5812-4241-B4E9-7A8C6FE4E1F5}" dt="2019-11-22T09:19:00.095" v="15" actId="478"/>
          <ac:spMkLst>
            <pc:docMk/>
            <pc:sldMk cId="3738330624" sldId="377"/>
            <ac:spMk id="3" creationId="{7CBD5FDA-16B4-42EA-990F-6C09F6DF160F}"/>
          </ac:spMkLst>
        </pc:spChg>
        <pc:spChg chg="add mod">
          <ac:chgData name="Sayam Sriphua" userId="0178a046-d44f-4967-a4e2-62bfc374ba56" providerId="ADAL" clId="{EC2A511B-5812-4241-B4E9-7A8C6FE4E1F5}" dt="2019-11-22T09:56:38.070" v="38" actId="14100"/>
          <ac:spMkLst>
            <pc:docMk/>
            <pc:sldMk cId="3738330624" sldId="377"/>
            <ac:spMk id="20" creationId="{F9D20634-7EEC-4975-9652-1672EEEBCE9F}"/>
          </ac:spMkLst>
        </pc:spChg>
        <pc:spChg chg="add mod">
          <ac:chgData name="Sayam Sriphua" userId="0178a046-d44f-4967-a4e2-62bfc374ba56" providerId="ADAL" clId="{EC2A511B-5812-4241-B4E9-7A8C6FE4E1F5}" dt="2019-11-22T09:56:51.695" v="43" actId="20577"/>
          <ac:spMkLst>
            <pc:docMk/>
            <pc:sldMk cId="3738330624" sldId="377"/>
            <ac:spMk id="21" creationId="{76534F6C-4E10-44F4-8F42-01DB033CD354}"/>
          </ac:spMkLst>
        </pc:spChg>
        <pc:spChg chg="add mod">
          <ac:chgData name="Sayam Sriphua" userId="0178a046-d44f-4967-a4e2-62bfc374ba56" providerId="ADAL" clId="{EC2A511B-5812-4241-B4E9-7A8C6FE4E1F5}" dt="2019-11-22T09:57:35.544" v="62" actId="1076"/>
          <ac:spMkLst>
            <pc:docMk/>
            <pc:sldMk cId="3738330624" sldId="377"/>
            <ac:spMk id="22" creationId="{4953C86B-0DAD-4037-88DB-4E9B37C5752E}"/>
          </ac:spMkLst>
        </pc:spChg>
        <pc:picChg chg="add mod">
          <ac:chgData name="Sayam Sriphua" userId="0178a046-d44f-4967-a4e2-62bfc374ba56" providerId="ADAL" clId="{EC2A511B-5812-4241-B4E9-7A8C6FE4E1F5}" dt="2019-11-22T09:19:50.277" v="17" actId="1076"/>
          <ac:picMkLst>
            <pc:docMk/>
            <pc:sldMk cId="3738330624" sldId="377"/>
            <ac:picMk id="5" creationId="{6D912F47-66D1-48DF-8CCB-5B8D7B6A033C}"/>
          </ac:picMkLst>
        </pc:picChg>
        <pc:picChg chg="add mod">
          <ac:chgData name="Sayam Sriphua" userId="0178a046-d44f-4967-a4e2-62bfc374ba56" providerId="ADAL" clId="{EC2A511B-5812-4241-B4E9-7A8C6FE4E1F5}" dt="2019-11-22T09:20:24.314" v="19" actId="1076"/>
          <ac:picMkLst>
            <pc:docMk/>
            <pc:sldMk cId="3738330624" sldId="377"/>
            <ac:picMk id="7" creationId="{906F1878-1100-4666-85D7-699C89E6AA24}"/>
          </ac:picMkLst>
        </pc:picChg>
        <pc:picChg chg="add mod">
          <ac:chgData name="Sayam Sriphua" userId="0178a046-d44f-4967-a4e2-62bfc374ba56" providerId="ADAL" clId="{EC2A511B-5812-4241-B4E9-7A8C6FE4E1F5}" dt="2019-11-22T09:22:06.852" v="22" actId="1076"/>
          <ac:picMkLst>
            <pc:docMk/>
            <pc:sldMk cId="3738330624" sldId="377"/>
            <ac:picMk id="9" creationId="{808208AC-90EC-439D-A31D-155987627FA6}"/>
          </ac:picMkLst>
        </pc:picChg>
        <pc:picChg chg="add mod">
          <ac:chgData name="Sayam Sriphua" userId="0178a046-d44f-4967-a4e2-62bfc374ba56" providerId="ADAL" clId="{EC2A511B-5812-4241-B4E9-7A8C6FE4E1F5}" dt="2019-11-22T09:22:28.929" v="24" actId="1076"/>
          <ac:picMkLst>
            <pc:docMk/>
            <pc:sldMk cId="3738330624" sldId="377"/>
            <ac:picMk id="11" creationId="{075918F4-87D2-40C8-AD45-EA840BDFFBA1}"/>
          </ac:picMkLst>
        </pc:picChg>
        <pc:picChg chg="add mod">
          <ac:chgData name="Sayam Sriphua" userId="0178a046-d44f-4967-a4e2-62bfc374ba56" providerId="ADAL" clId="{EC2A511B-5812-4241-B4E9-7A8C6FE4E1F5}" dt="2019-11-22T09:23:01.539" v="26" actId="1076"/>
          <ac:picMkLst>
            <pc:docMk/>
            <pc:sldMk cId="3738330624" sldId="377"/>
            <ac:picMk id="13" creationId="{61E3C0E2-6C06-4DF5-B4D4-5243C53F62DB}"/>
          </ac:picMkLst>
        </pc:picChg>
        <pc:picChg chg="add mod">
          <ac:chgData name="Sayam Sriphua" userId="0178a046-d44f-4967-a4e2-62bfc374ba56" providerId="ADAL" clId="{EC2A511B-5812-4241-B4E9-7A8C6FE4E1F5}" dt="2019-11-22T09:23:36.797" v="28" actId="1076"/>
          <ac:picMkLst>
            <pc:docMk/>
            <pc:sldMk cId="3738330624" sldId="377"/>
            <ac:picMk id="15" creationId="{A8F9EACE-86DC-410C-AB16-11B7360E03E1}"/>
          </ac:picMkLst>
        </pc:picChg>
        <pc:picChg chg="add mod">
          <ac:chgData name="Sayam Sriphua" userId="0178a046-d44f-4967-a4e2-62bfc374ba56" providerId="ADAL" clId="{EC2A511B-5812-4241-B4E9-7A8C6FE4E1F5}" dt="2019-11-22T09:25:18.712" v="30" actId="1076"/>
          <ac:picMkLst>
            <pc:docMk/>
            <pc:sldMk cId="3738330624" sldId="377"/>
            <ac:picMk id="17" creationId="{5E3FE114-B8A9-4BA5-A647-B601365ED9F1}"/>
          </ac:picMkLst>
        </pc:picChg>
        <pc:picChg chg="add mod">
          <ac:chgData name="Sayam Sriphua" userId="0178a046-d44f-4967-a4e2-62bfc374ba56" providerId="ADAL" clId="{EC2A511B-5812-4241-B4E9-7A8C6FE4E1F5}" dt="2019-11-22T09:25:36.396" v="32" actId="1076"/>
          <ac:picMkLst>
            <pc:docMk/>
            <pc:sldMk cId="3738330624" sldId="377"/>
            <ac:picMk id="19" creationId="{5B79C9F6-D9DD-4177-858D-C94B01866A0B}"/>
          </ac:picMkLst>
        </pc:picChg>
        <pc:cxnChg chg="add mod">
          <ac:chgData name="Sayam Sriphua" userId="0178a046-d44f-4967-a4e2-62bfc374ba56" providerId="ADAL" clId="{EC2A511B-5812-4241-B4E9-7A8C6FE4E1F5}" dt="2019-11-22T09:58:25.198" v="63" actId="11529"/>
          <ac:cxnSpMkLst>
            <pc:docMk/>
            <pc:sldMk cId="3738330624" sldId="377"/>
            <ac:cxnSpMk id="24" creationId="{B634BD8B-2FE1-4858-800D-CD1C23CCB5EC}"/>
          </ac:cxnSpMkLst>
        </pc:cxnChg>
        <pc:cxnChg chg="add mod">
          <ac:chgData name="Sayam Sriphua" userId="0178a046-d44f-4967-a4e2-62bfc374ba56" providerId="ADAL" clId="{EC2A511B-5812-4241-B4E9-7A8C6FE4E1F5}" dt="2019-11-22T09:58:40.052" v="65" actId="14100"/>
          <ac:cxnSpMkLst>
            <pc:docMk/>
            <pc:sldMk cId="3738330624" sldId="377"/>
            <ac:cxnSpMk id="26" creationId="{DDB728B7-ED97-4E84-924E-B1F18BBAB00B}"/>
          </ac:cxnSpMkLst>
        </pc:cxnChg>
        <pc:cxnChg chg="add mod">
          <ac:chgData name="Sayam Sriphua" userId="0178a046-d44f-4967-a4e2-62bfc374ba56" providerId="ADAL" clId="{EC2A511B-5812-4241-B4E9-7A8C6FE4E1F5}" dt="2019-11-22T09:58:48.508" v="66" actId="11529"/>
          <ac:cxnSpMkLst>
            <pc:docMk/>
            <pc:sldMk cId="3738330624" sldId="377"/>
            <ac:cxnSpMk id="29" creationId="{F229E850-80BD-4D50-BCC6-5F859A218839}"/>
          </ac:cxnSpMkLst>
        </pc:cxnChg>
      </pc:sldChg>
      <pc:sldChg chg="addSp delSp modSp add mod setBg">
        <pc:chgData name="Sayam Sriphua" userId="0178a046-d44f-4967-a4e2-62bfc374ba56" providerId="ADAL" clId="{EC2A511B-5812-4241-B4E9-7A8C6FE4E1F5}" dt="2019-11-22T10:14:33.541" v="275" actId="26606"/>
        <pc:sldMkLst>
          <pc:docMk/>
          <pc:sldMk cId="4092276264" sldId="378"/>
        </pc:sldMkLst>
        <pc:spChg chg="del">
          <ac:chgData name="Sayam Sriphua" userId="0178a046-d44f-4967-a4e2-62bfc374ba56" providerId="ADAL" clId="{EC2A511B-5812-4241-B4E9-7A8C6FE4E1F5}" dt="2019-11-22T10:14:20.516" v="273" actId="478"/>
          <ac:spMkLst>
            <pc:docMk/>
            <pc:sldMk cId="4092276264" sldId="378"/>
            <ac:spMk id="2" creationId="{23CAC132-9392-45EE-A8A2-5FC3A9230AB4}"/>
          </ac:spMkLst>
        </pc:spChg>
        <pc:spChg chg="del">
          <ac:chgData name="Sayam Sriphua" userId="0178a046-d44f-4967-a4e2-62bfc374ba56" providerId="ADAL" clId="{EC2A511B-5812-4241-B4E9-7A8C6FE4E1F5}" dt="2019-11-22T10:14:18.630" v="272" actId="478"/>
          <ac:spMkLst>
            <pc:docMk/>
            <pc:sldMk cId="4092276264" sldId="378"/>
            <ac:spMk id="3" creationId="{7CCBB4E8-D3B0-4728-BDC3-0F1C3F33FFE1}"/>
          </ac:spMkLst>
        </pc:spChg>
        <pc:picChg chg="add mod">
          <ac:chgData name="Sayam Sriphua" userId="0178a046-d44f-4967-a4e2-62bfc374ba56" providerId="ADAL" clId="{EC2A511B-5812-4241-B4E9-7A8C6FE4E1F5}" dt="2019-11-22T10:14:33.541" v="275" actId="26606"/>
          <ac:picMkLst>
            <pc:docMk/>
            <pc:sldMk cId="4092276264" sldId="378"/>
            <ac:picMk id="5" creationId="{2AB4537E-158C-4FF3-B96F-B2B7E08D617B}"/>
          </ac:picMkLst>
        </pc:picChg>
      </pc:sldChg>
      <pc:sldChg chg="addSp delSp modSp add mod setBg">
        <pc:chgData name="Sayam Sriphua" userId="0178a046-d44f-4967-a4e2-62bfc374ba56" providerId="ADAL" clId="{EC2A511B-5812-4241-B4E9-7A8C6FE4E1F5}" dt="2019-11-22T11:07:15.385" v="581" actId="26606"/>
        <pc:sldMkLst>
          <pc:docMk/>
          <pc:sldMk cId="2379354520" sldId="379"/>
        </pc:sldMkLst>
        <pc:spChg chg="add del">
          <ac:chgData name="Sayam Sriphua" userId="0178a046-d44f-4967-a4e2-62bfc374ba56" providerId="ADAL" clId="{EC2A511B-5812-4241-B4E9-7A8C6FE4E1F5}" dt="2019-11-22T11:07:06.308" v="579" actId="478"/>
          <ac:spMkLst>
            <pc:docMk/>
            <pc:sldMk cId="2379354520" sldId="379"/>
            <ac:spMk id="2" creationId="{4A7359D6-A927-41DC-B1F5-8570ECCF73BB}"/>
          </ac:spMkLst>
        </pc:spChg>
        <pc:spChg chg="del">
          <ac:chgData name="Sayam Sriphua" userId="0178a046-d44f-4967-a4e2-62bfc374ba56" providerId="ADAL" clId="{EC2A511B-5812-4241-B4E9-7A8C6FE4E1F5}" dt="2019-11-22T11:06:59.919" v="576" actId="478"/>
          <ac:spMkLst>
            <pc:docMk/>
            <pc:sldMk cId="2379354520" sldId="379"/>
            <ac:spMk id="3" creationId="{37F61821-CABC-4505-8B14-7EDEBF2B7FBC}"/>
          </ac:spMkLst>
        </pc:spChg>
        <pc:picChg chg="add mod">
          <ac:chgData name="Sayam Sriphua" userId="0178a046-d44f-4967-a4e2-62bfc374ba56" providerId="ADAL" clId="{EC2A511B-5812-4241-B4E9-7A8C6FE4E1F5}" dt="2019-11-22T11:07:15.385" v="581" actId="26606"/>
          <ac:picMkLst>
            <pc:docMk/>
            <pc:sldMk cId="2379354520" sldId="379"/>
            <ac:picMk id="5" creationId="{3BDDD394-177B-47D7-86B7-424AF55D0C23}"/>
          </ac:picMkLst>
        </pc:picChg>
      </pc:sldChg>
      <pc:sldChg chg="addSp delSp modSp add mod setBg">
        <pc:chgData name="Sayam Sriphua" userId="0178a046-d44f-4967-a4e2-62bfc374ba56" providerId="ADAL" clId="{EC2A511B-5812-4241-B4E9-7A8C6FE4E1F5}" dt="2019-11-22T11:22:45.921" v="1086" actId="26606"/>
        <pc:sldMkLst>
          <pc:docMk/>
          <pc:sldMk cId="2210785392" sldId="380"/>
        </pc:sldMkLst>
        <pc:spChg chg="del">
          <ac:chgData name="Sayam Sriphua" userId="0178a046-d44f-4967-a4e2-62bfc374ba56" providerId="ADAL" clId="{EC2A511B-5812-4241-B4E9-7A8C6FE4E1F5}" dt="2019-11-22T11:13:20.160" v="745" actId="478"/>
          <ac:spMkLst>
            <pc:docMk/>
            <pc:sldMk cId="2210785392" sldId="380"/>
            <ac:spMk id="2" creationId="{A6ABF101-F847-4DCF-8800-2BF200502C3C}"/>
          </ac:spMkLst>
        </pc:spChg>
        <pc:spChg chg="del">
          <ac:chgData name="Sayam Sriphua" userId="0178a046-d44f-4967-a4e2-62bfc374ba56" providerId="ADAL" clId="{EC2A511B-5812-4241-B4E9-7A8C6FE4E1F5}" dt="2019-11-22T11:13:18.404" v="744" actId="478"/>
          <ac:spMkLst>
            <pc:docMk/>
            <pc:sldMk cId="2210785392" sldId="380"/>
            <ac:spMk id="3" creationId="{0A9FEDA5-52C2-49CC-AE1C-B9D3716FAD7B}"/>
          </ac:spMkLst>
        </pc:spChg>
        <pc:picChg chg="add mod">
          <ac:chgData name="Sayam Sriphua" userId="0178a046-d44f-4967-a4e2-62bfc374ba56" providerId="ADAL" clId="{EC2A511B-5812-4241-B4E9-7A8C6FE4E1F5}" dt="2019-11-22T11:22:45.921" v="1086" actId="26606"/>
          <ac:picMkLst>
            <pc:docMk/>
            <pc:sldMk cId="2210785392" sldId="380"/>
            <ac:picMk id="5" creationId="{A676BD53-4242-4BFF-8B0B-4EDEDDFC7D99}"/>
          </ac:picMkLst>
        </pc:picChg>
      </pc:sldChg>
      <pc:sldChg chg="modSp add">
        <pc:chgData name="Sayam Sriphua" userId="0178a046-d44f-4967-a4e2-62bfc374ba56" providerId="ADAL" clId="{EC2A511B-5812-4241-B4E9-7A8C6FE4E1F5}" dt="2019-11-22T11:22:30.663" v="1084" actId="20577"/>
        <pc:sldMkLst>
          <pc:docMk/>
          <pc:sldMk cId="308726443" sldId="381"/>
        </pc:sldMkLst>
        <pc:spChg chg="mod">
          <ac:chgData name="Sayam Sriphua" userId="0178a046-d44f-4967-a4e2-62bfc374ba56" providerId="ADAL" clId="{EC2A511B-5812-4241-B4E9-7A8C6FE4E1F5}" dt="2019-11-22T11:19:05.241" v="788" actId="20577"/>
          <ac:spMkLst>
            <pc:docMk/>
            <pc:sldMk cId="308726443" sldId="381"/>
            <ac:spMk id="2" creationId="{CF7A6CF9-541C-4AF9-B6AC-92D70A242BE9}"/>
          </ac:spMkLst>
        </pc:spChg>
        <pc:spChg chg="mod">
          <ac:chgData name="Sayam Sriphua" userId="0178a046-d44f-4967-a4e2-62bfc374ba56" providerId="ADAL" clId="{EC2A511B-5812-4241-B4E9-7A8C6FE4E1F5}" dt="2019-11-22T11:22:30.663" v="1084" actId="20577"/>
          <ac:spMkLst>
            <pc:docMk/>
            <pc:sldMk cId="308726443" sldId="381"/>
            <ac:spMk id="3" creationId="{09007274-4B89-45EC-984D-9AEDA2E1D6C6}"/>
          </ac:spMkLst>
        </pc:spChg>
      </pc:sldChg>
      <pc:sldChg chg="addSp delSp modSp add mod setBg">
        <pc:chgData name="Sayam Sriphua" userId="0178a046-d44f-4967-a4e2-62bfc374ba56" providerId="ADAL" clId="{EC2A511B-5812-4241-B4E9-7A8C6FE4E1F5}" dt="2019-11-22T11:23:15.716" v="1097" actId="26606"/>
        <pc:sldMkLst>
          <pc:docMk/>
          <pc:sldMk cId="1561957305" sldId="382"/>
        </pc:sldMkLst>
        <pc:spChg chg="del">
          <ac:chgData name="Sayam Sriphua" userId="0178a046-d44f-4967-a4e2-62bfc374ba56" providerId="ADAL" clId="{EC2A511B-5812-4241-B4E9-7A8C6FE4E1F5}" dt="2019-11-22T11:22:53.822" v="1089" actId="478"/>
          <ac:spMkLst>
            <pc:docMk/>
            <pc:sldMk cId="1561957305" sldId="382"/>
            <ac:spMk id="2" creationId="{4D768518-0DA2-420C-82BA-EB1D77E6C51B}"/>
          </ac:spMkLst>
        </pc:spChg>
        <pc:spChg chg="del">
          <ac:chgData name="Sayam Sriphua" userId="0178a046-d44f-4967-a4e2-62bfc374ba56" providerId="ADAL" clId="{EC2A511B-5812-4241-B4E9-7A8C6FE4E1F5}" dt="2019-11-22T11:22:51.983" v="1088" actId="478"/>
          <ac:spMkLst>
            <pc:docMk/>
            <pc:sldMk cId="1561957305" sldId="382"/>
            <ac:spMk id="3" creationId="{3A902C51-1DD8-4898-9E62-39E93F4D6C3A}"/>
          </ac:spMkLst>
        </pc:spChg>
        <pc:spChg chg="add">
          <ac:chgData name="Sayam Sriphua" userId="0178a046-d44f-4967-a4e2-62bfc374ba56" providerId="ADAL" clId="{EC2A511B-5812-4241-B4E9-7A8C6FE4E1F5}" dt="2019-11-22T11:23:15.716" v="1097" actId="26606"/>
          <ac:spMkLst>
            <pc:docMk/>
            <pc:sldMk cId="1561957305" sldId="382"/>
            <ac:spMk id="7" creationId="{C8417673-F529-49EC-8402-EC8515FAD3D3}"/>
          </ac:spMkLst>
        </pc:spChg>
        <pc:spChg chg="add del">
          <ac:chgData name="Sayam Sriphua" userId="0178a046-d44f-4967-a4e2-62bfc374ba56" providerId="ADAL" clId="{EC2A511B-5812-4241-B4E9-7A8C6FE4E1F5}" dt="2019-11-22T11:23:14.394" v="1094" actId="26606"/>
          <ac:spMkLst>
            <pc:docMk/>
            <pc:sldMk cId="1561957305" sldId="382"/>
            <ac:spMk id="10" creationId="{C8417673-F529-49EC-8402-EC8515FAD3D3}"/>
          </ac:spMkLst>
        </pc:spChg>
        <pc:picChg chg="add mod">
          <ac:chgData name="Sayam Sriphua" userId="0178a046-d44f-4967-a4e2-62bfc374ba56" providerId="ADAL" clId="{EC2A511B-5812-4241-B4E9-7A8C6FE4E1F5}" dt="2019-11-22T11:23:15.716" v="1097" actId="26606"/>
          <ac:picMkLst>
            <pc:docMk/>
            <pc:sldMk cId="1561957305" sldId="382"/>
            <ac:picMk id="5" creationId="{4DCC58FD-BE3C-4B86-94BB-E7D0961E2C46}"/>
          </ac:picMkLst>
        </pc:picChg>
      </pc:sldChg>
      <pc:sldChg chg="addSp delSp modSp add mod setBg">
        <pc:chgData name="Sayam Sriphua" userId="0178a046-d44f-4967-a4e2-62bfc374ba56" providerId="ADAL" clId="{EC2A511B-5812-4241-B4E9-7A8C6FE4E1F5}" dt="2019-11-22T11:23:37.087" v="1102" actId="26606"/>
        <pc:sldMkLst>
          <pc:docMk/>
          <pc:sldMk cId="3577669909" sldId="383"/>
        </pc:sldMkLst>
        <pc:spChg chg="del">
          <ac:chgData name="Sayam Sriphua" userId="0178a046-d44f-4967-a4e2-62bfc374ba56" providerId="ADAL" clId="{EC2A511B-5812-4241-B4E9-7A8C6FE4E1F5}" dt="2019-11-22T11:23:25.414" v="1100" actId="478"/>
          <ac:spMkLst>
            <pc:docMk/>
            <pc:sldMk cId="3577669909" sldId="383"/>
            <ac:spMk id="2" creationId="{A6945670-E01F-45CC-9B16-EB87DAAD4AE4}"/>
          </ac:spMkLst>
        </pc:spChg>
        <pc:spChg chg="del">
          <ac:chgData name="Sayam Sriphua" userId="0178a046-d44f-4967-a4e2-62bfc374ba56" providerId="ADAL" clId="{EC2A511B-5812-4241-B4E9-7A8C6FE4E1F5}" dt="2019-11-22T11:23:23.559" v="1099" actId="478"/>
          <ac:spMkLst>
            <pc:docMk/>
            <pc:sldMk cId="3577669909" sldId="383"/>
            <ac:spMk id="3" creationId="{B1B218D8-3567-436F-A814-EA4A5594F65A}"/>
          </ac:spMkLst>
        </pc:spChg>
        <pc:picChg chg="add mod">
          <ac:chgData name="Sayam Sriphua" userId="0178a046-d44f-4967-a4e2-62bfc374ba56" providerId="ADAL" clId="{EC2A511B-5812-4241-B4E9-7A8C6FE4E1F5}" dt="2019-11-22T11:23:37.087" v="1102" actId="26606"/>
          <ac:picMkLst>
            <pc:docMk/>
            <pc:sldMk cId="3577669909" sldId="383"/>
            <ac:picMk id="5" creationId="{C8BAB19A-0EE6-48A7-AB18-0540DD47B0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12" y="2758659"/>
            <a:ext cx="5399843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67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633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459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4730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728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232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711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65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52" y="1497152"/>
            <a:ext cx="8577495" cy="4584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655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432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832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9942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58904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382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81098" y="-56866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228600" y="0"/>
              <a:ext cx="8915400" cy="6858000"/>
              <a:chOff x="228600" y="0"/>
              <a:chExt cx="89154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228600" y="0"/>
                <a:ext cx="2286000" cy="6858000"/>
                <a:chOff x="228600" y="0"/>
                <a:chExt cx="22860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066855"/>
            <a:ext cx="7979065" cy="170216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920" y="641324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70" y="6436011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D7F91E-0D02-4C36-BF53-4E916B975F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511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52078"/>
            <a:ext cx="7886700" cy="1810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1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07C4-8142-4A60-814A-52C6168BE4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2C4B-DCD8-4978-8C69-138BE530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msnew.buu.ac.th/" TargetMode="External"/><Relationship Id="rId2" Type="http://schemas.openxmlformats.org/officeDocument/2006/relationships/hyperlink" Target="https://reg.buu.ac.t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buu.ac.th/" TargetMode="External"/><Relationship Id="rId2" Type="http://schemas.openxmlformats.org/officeDocument/2006/relationships/hyperlink" Target="https://login.buu.ac.t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ss.buu.ac.t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&#3619;&#3627;&#3633;&#3626;&#3609;&#3636;&#3626;&#3636;&#3605;@go.buu.ac.th" TargetMode="External"/><Relationship Id="rId2" Type="http://schemas.openxmlformats.org/officeDocument/2006/relationships/hyperlink" Target="https://www.google.co.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&#3619;&#3627;&#3633;&#3626;&#3609;&#3636;&#3626;&#3636;&#3605;@my.buu.ac.th" TargetMode="External"/><Relationship Id="rId4" Type="http://schemas.openxmlformats.org/officeDocument/2006/relationships/hyperlink" Target="https://www.offic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62209999@my.buu.ac.th" TargetMode="External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foreducation.microsoft.com/devtoo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ss.buu.ac.th/" TargetMode="External"/><Relationship Id="rId2" Type="http://schemas.openxmlformats.org/officeDocument/2006/relationships/hyperlink" Target="https://www.facebook.com/computerburaph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t.buu.ac.th/" TargetMode="External"/><Relationship Id="rId4" Type="http://schemas.openxmlformats.org/officeDocument/2006/relationships/hyperlink" Target="http://ccservices.buu.ac.th/helpdesk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sis.buu.ac.th/" TargetMode="External"/><Relationship Id="rId7" Type="http://schemas.openxmlformats.org/officeDocument/2006/relationships/hyperlink" Target="http://www.lib.buu.ac.th/" TargetMode="External"/><Relationship Id="rId2" Type="http://schemas.openxmlformats.org/officeDocument/2006/relationships/hyperlink" Target="http://reg.buu.ac.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.buu.ac.th/" TargetMode="External"/><Relationship Id="rId5" Type="http://schemas.openxmlformats.org/officeDocument/2006/relationships/hyperlink" Target="http://www.buu.ac.th/" TargetMode="External"/><Relationship Id="rId4" Type="http://schemas.openxmlformats.org/officeDocument/2006/relationships/hyperlink" Target="https://lmsnew.buu.ac.th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yid.buu.ac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dirty="0"/>
              <a:t>แนะนำ </a:t>
            </a:r>
            <a:r>
              <a:rPr lang="en-US" dirty="0"/>
              <a:t>IT </a:t>
            </a:r>
            <a:r>
              <a:rPr lang="th-TH" dirty="0"/>
              <a:t>ของมหาวิทยาลัยบูรพา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th-TH" sz="2800" b="1" dirty="0"/>
              <a:t>สำนักคอมพิวเตอร์ มหาวิทยาลัย</a:t>
            </a:r>
            <a:r>
              <a:rPr lang="th-TH" sz="2800" b="1" dirty="0" err="1"/>
              <a:t>บูรพา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442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E06-70EF-411C-B9EA-7B4BA219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บัญชีผู้ใช้งานระบบสารสนเทศ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84CE-630B-497B-8D21-12A80F8C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ใช้ในการล็อกอินก่อนเข้าใช้ระบบสารสนเทศอื่น ๆ สำหรับนิสิตเช่น</a:t>
            </a:r>
            <a:endParaRPr lang="en-US" dirty="0"/>
          </a:p>
          <a:p>
            <a:pPr lvl="1"/>
            <a:r>
              <a:rPr lang="th-TH" dirty="0"/>
              <a:t>เข้าใช้งาน </a:t>
            </a:r>
            <a:r>
              <a:rPr lang="en-US" sz="3600" b="1" dirty="0">
                <a:solidFill>
                  <a:srgbClr val="00B050"/>
                </a:solidFill>
              </a:rPr>
              <a:t>Email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sz="3600" b="1" dirty="0">
                <a:solidFill>
                  <a:srgbClr val="00B050"/>
                </a:solidFill>
              </a:rPr>
              <a:t>Cloud Drive </a:t>
            </a:r>
            <a:r>
              <a:rPr lang="th-TH" dirty="0"/>
              <a:t>สำหรับ</a:t>
            </a:r>
            <a:r>
              <a:rPr lang="th-TH" sz="4000" b="1" dirty="0">
                <a:solidFill>
                  <a:srgbClr val="00B050"/>
                </a:solidFill>
              </a:rPr>
              <a:t>นิสิต</a:t>
            </a:r>
            <a:endParaRPr lang="th-TH" b="1" dirty="0">
              <a:solidFill>
                <a:srgbClr val="00B050"/>
              </a:solidFill>
            </a:endParaRPr>
          </a:p>
          <a:p>
            <a:pPr lvl="2">
              <a:buFontTx/>
              <a:buChar char="-"/>
            </a:pPr>
            <a:r>
              <a:rPr lang="en-US" dirty="0"/>
              <a:t>https://www.</a:t>
            </a:r>
            <a:r>
              <a:rPr lang="en-US" sz="3600" b="1" dirty="0">
                <a:solidFill>
                  <a:srgbClr val="0070C0"/>
                </a:solidFill>
              </a:rPr>
              <a:t>google</a:t>
            </a:r>
            <a:r>
              <a:rPr lang="en-US" dirty="0"/>
              <a:t>.com/</a:t>
            </a:r>
            <a:r>
              <a:rPr lang="th-TH" dirty="0"/>
              <a:t> </a:t>
            </a:r>
            <a:r>
              <a:rPr lang="en-US" dirty="0"/>
              <a:t>- </a:t>
            </a:r>
            <a:r>
              <a:rPr lang="th-TH" dirty="0"/>
              <a:t>โดยใช้ </a:t>
            </a:r>
            <a:r>
              <a:rPr lang="en-US" dirty="0"/>
              <a:t>62229999</a:t>
            </a:r>
            <a:r>
              <a:rPr lang="en-US" sz="4000" b="1" dirty="0">
                <a:solidFill>
                  <a:srgbClr val="FF0000"/>
                </a:solidFill>
              </a:rPr>
              <a:t>@go</a:t>
            </a:r>
            <a:r>
              <a:rPr lang="en-US" b="1" dirty="0"/>
              <a:t>.buu.ac.th</a:t>
            </a:r>
          </a:p>
          <a:p>
            <a:pPr lvl="2">
              <a:buFontTx/>
              <a:buChar char="-"/>
            </a:pPr>
            <a:r>
              <a:rPr lang="en-US" dirty="0"/>
              <a:t>https://www.</a:t>
            </a:r>
            <a:r>
              <a:rPr lang="en-US" sz="3600" b="1" dirty="0">
                <a:solidFill>
                  <a:srgbClr val="0070C0"/>
                </a:solidFill>
              </a:rPr>
              <a:t>office</a:t>
            </a:r>
            <a:r>
              <a:rPr lang="en-US" dirty="0"/>
              <a:t>.com/ - </a:t>
            </a:r>
            <a:r>
              <a:rPr lang="th-TH" dirty="0"/>
              <a:t>โดยใช้ </a:t>
            </a:r>
            <a:r>
              <a:rPr lang="en-US" dirty="0"/>
              <a:t>62229999</a:t>
            </a:r>
            <a:r>
              <a:rPr lang="en-US" sz="3600" b="1" dirty="0">
                <a:solidFill>
                  <a:srgbClr val="FF0000"/>
                </a:solidFill>
              </a:rPr>
              <a:t>@my</a:t>
            </a:r>
            <a:r>
              <a:rPr lang="en-US" b="1" dirty="0"/>
              <a:t>.buu.ac.th</a:t>
            </a:r>
          </a:p>
          <a:p>
            <a:pPr lvl="1"/>
            <a:r>
              <a:rPr lang="th-TH" dirty="0"/>
              <a:t>เข้าใช้งานระบบสารสนเทศภายในมหาวิทยาลัย เช่น</a:t>
            </a:r>
          </a:p>
          <a:p>
            <a:pPr lvl="2">
              <a:buFontTx/>
              <a:buChar char="-"/>
            </a:pPr>
            <a:r>
              <a:rPr lang="en-US" dirty="0">
                <a:hlinkClick r:id="rId2"/>
              </a:rPr>
              <a:t>https://reg.buu.ac.th/</a:t>
            </a:r>
            <a:r>
              <a:rPr lang="en-US" dirty="0"/>
              <a:t> - </a:t>
            </a:r>
            <a:r>
              <a:rPr lang="th-TH" dirty="0"/>
              <a:t>ระบบบริการการศึกษา</a:t>
            </a:r>
          </a:p>
          <a:p>
            <a:pPr lvl="2">
              <a:buFontTx/>
              <a:buChar char="-"/>
            </a:pPr>
            <a:r>
              <a:rPr lang="en-US" dirty="0">
                <a:hlinkClick r:id="rId3"/>
              </a:rPr>
              <a:t>http://lmsnew.buu.ac.th</a:t>
            </a:r>
            <a:r>
              <a:rPr lang="en-US" dirty="0"/>
              <a:t> - </a:t>
            </a:r>
            <a:r>
              <a:rPr lang="th-TH" dirty="0"/>
              <a:t>ระบบการเรียนการสอนออนไลน์</a:t>
            </a:r>
          </a:p>
          <a:p>
            <a:pPr marL="914400" lvl="2" indent="0">
              <a:buNone/>
            </a:pPr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7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D83B44-B9C5-4089-B8DC-D2AE49529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r="2" b="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EA5FD7-B00D-42EE-9F0F-CBB605F3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r="2" b="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BAE3CC-D027-4676-9D1E-46925EF1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การให้บริการระบบเครือข่าย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007" y="1495381"/>
            <a:ext cx="8169986" cy="4513534"/>
            <a:chOff x="0" y="0"/>
            <a:chExt cx="5559298" cy="304312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5559298" cy="3043123"/>
              <a:chOff x="0" y="0"/>
              <a:chExt cx="5559298" cy="3043123"/>
            </a:xfrm>
          </p:grpSpPr>
          <p:sp>
            <p:nvSpPr>
              <p:cNvPr id="12" name="Text Box 78"/>
              <p:cNvSpPr txBox="1"/>
              <p:nvPr/>
            </p:nvSpPr>
            <p:spPr>
              <a:xfrm>
                <a:off x="2098951" y="2508169"/>
                <a:ext cx="1484538" cy="43097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ระบบเครือข่าย</a:t>
                </a:r>
                <a:r>
                  <a:rPr lang="th-TH" sz="12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มหาวิทยาลัย</a:t>
                </a:r>
                <a:r>
                  <a:rPr lang="th-TH" sz="12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บูรพา</a:t>
                </a:r>
                <a:endParaRPr lang="en-US" sz="12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2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บางแสน</a:t>
                </a:r>
                <a:endParaRPr lang="en-US" sz="11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1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 Box 79"/>
              <p:cNvSpPr txBox="1"/>
              <p:nvPr/>
            </p:nvSpPr>
            <p:spPr>
              <a:xfrm>
                <a:off x="446118" y="2500857"/>
                <a:ext cx="1414169" cy="4309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ระบบเครือข่าย</a:t>
                </a:r>
                <a:r>
                  <a:rPr lang="th-TH" sz="12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วิทยาเขตจันทบุรี</a:t>
                </a:r>
                <a:endParaRPr lang="en-US" sz="1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6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วข.จันทบุรี</a:t>
                </a:r>
                <a:endParaRPr lang="en-US" sz="11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 Box 80"/>
              <p:cNvSpPr txBox="1"/>
              <p:nvPr/>
            </p:nvSpPr>
            <p:spPr>
              <a:xfrm>
                <a:off x="3824919" y="2500857"/>
                <a:ext cx="1442564" cy="4309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ระบบเครือข่าย</a:t>
                </a:r>
                <a:r>
                  <a:rPr lang="th-TH" sz="12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วิทยาเขตสระแก้ว</a:t>
                </a:r>
                <a:endParaRPr lang="en-US" sz="1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th-TH" sz="16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วข.สระแก้ว</a:t>
                </a:r>
                <a:endParaRPr lang="en-US" sz="11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5559298" cy="3043123"/>
                <a:chOff x="0" y="0"/>
                <a:chExt cx="5559298" cy="3043123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0" y="0"/>
                  <a:ext cx="5559298" cy="30431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Cloud Callout 16"/>
                <p:cNvSpPr/>
                <p:nvPr/>
              </p:nvSpPr>
              <p:spPr>
                <a:xfrm>
                  <a:off x="2018995" y="197511"/>
                  <a:ext cx="1682496" cy="474421"/>
                </a:xfrm>
                <a:prstGeom prst="cloudCallout">
                  <a:avLst>
                    <a:gd name="adj1" fmla="val -47046"/>
                    <a:gd name="adj2" fmla="val 1766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endParaRPr lang="en-US" sz="1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Internet </a:t>
                  </a:r>
                  <a:r>
                    <a:rPr lang="th-TH" sz="12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(ผ่าน </a:t>
                  </a:r>
                  <a:r>
                    <a:rPr lang="en-US" sz="12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UniNet</a:t>
                  </a:r>
                  <a:r>
                    <a:rPr lang="en-US" sz="12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endParaRPr lang="en-US" sz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endParaRPr lang="en-US" sz="1100" dirty="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2223821" y="1345997"/>
                  <a:ext cx="1257935" cy="1155700"/>
                  <a:chOff x="0" y="0"/>
                  <a:chExt cx="1257935" cy="1155700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0" y="0"/>
                    <a:ext cx="1257935" cy="11557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97433" y="102413"/>
                    <a:ext cx="26289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87782" y="863194"/>
                    <a:ext cx="212141" cy="8046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73075" y="965606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87629" y="965606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965606" y="863194"/>
                    <a:ext cx="212141" cy="8046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555955" y="285292"/>
                    <a:ext cx="153619" cy="950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314553" y="512064"/>
                    <a:ext cx="146050" cy="1460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68096" y="512064"/>
                    <a:ext cx="146050" cy="1460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68173" y="563270"/>
                    <a:ext cx="292735" cy="0"/>
                  </a:xfrm>
                  <a:prstGeom prst="line">
                    <a:avLst/>
                  </a:prstGeom>
                  <a:ln w="952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8173" y="607162"/>
                    <a:ext cx="292735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190195" y="658368"/>
                    <a:ext cx="205080" cy="20508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197510" y="658368"/>
                    <a:ext cx="643738" cy="204826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 flipV="1">
                    <a:off x="892454" y="680314"/>
                    <a:ext cx="182931" cy="182931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 flipV="1">
                    <a:off x="395021" y="658368"/>
                    <a:ext cx="687984" cy="204826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 flipV="1">
                    <a:off x="395021" y="658368"/>
                    <a:ext cx="88138" cy="307238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482803" y="658368"/>
                    <a:ext cx="358114" cy="307238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 flipV="1">
                    <a:off x="395021" y="658368"/>
                    <a:ext cx="402692" cy="307238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797357" y="658368"/>
                    <a:ext cx="43154" cy="307238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599846" y="175565"/>
                    <a:ext cx="0" cy="9522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672998" y="175565"/>
                    <a:ext cx="0" cy="95097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V="1">
                    <a:off x="395021" y="358445"/>
                    <a:ext cx="154102" cy="154102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 flipV="1">
                    <a:off x="702259" y="358445"/>
                    <a:ext cx="153619" cy="153619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19379" y="1345997"/>
                  <a:ext cx="1257935" cy="1155700"/>
                  <a:chOff x="0" y="0"/>
                  <a:chExt cx="1257935" cy="1155700"/>
                </a:xfrm>
              </p:grpSpPr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0" y="0"/>
                    <a:ext cx="1257935" cy="11557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548640" y="117043"/>
                    <a:ext cx="204369" cy="657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534010" y="936345"/>
                    <a:ext cx="212141" cy="8046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570586" y="307238"/>
                    <a:ext cx="153035" cy="9461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577901" y="519379"/>
                    <a:ext cx="146050" cy="1460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841248" y="848563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219456" y="841248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329184" y="665683"/>
                    <a:ext cx="321869" cy="175819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651053" y="665683"/>
                    <a:ext cx="0" cy="270662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 flipV="1">
                    <a:off x="651053" y="665683"/>
                    <a:ext cx="307239" cy="18313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651053" y="182880"/>
                    <a:ext cx="0" cy="12479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V="1">
                    <a:off x="651053" y="402336"/>
                    <a:ext cx="0" cy="117526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913632" y="1345997"/>
                  <a:ext cx="1257935" cy="1155700"/>
                  <a:chOff x="0" y="0"/>
                  <a:chExt cx="1257935" cy="1155700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0" y="0"/>
                    <a:ext cx="1257935" cy="11557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548640" y="117043"/>
                    <a:ext cx="204369" cy="657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34010" y="936345"/>
                    <a:ext cx="212141" cy="8046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570586" y="307238"/>
                    <a:ext cx="153035" cy="9461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577901" y="519379"/>
                    <a:ext cx="146050" cy="1460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841248" y="848563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19456" y="841248"/>
                    <a:ext cx="212090" cy="800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329184" y="665683"/>
                    <a:ext cx="321869" cy="175819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651053" y="665683"/>
                    <a:ext cx="0" cy="270662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H="1" flipV="1">
                    <a:off x="651053" y="665683"/>
                    <a:ext cx="307239" cy="18313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651053" y="182880"/>
                    <a:ext cx="0" cy="12479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651053" y="402336"/>
                    <a:ext cx="0" cy="117526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177747" y="643738"/>
                  <a:ext cx="1411834" cy="81930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860243" y="672999"/>
                  <a:ext cx="0" cy="76923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3262579" y="614477"/>
                  <a:ext cx="1302106" cy="84856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243584" y="1675181"/>
                  <a:ext cx="1536446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933395" y="1675181"/>
                  <a:ext cx="1550823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 Box 86"/>
                <p:cNvSpPr txBox="1"/>
                <p:nvPr/>
              </p:nvSpPr>
              <p:spPr>
                <a:xfrm>
                  <a:off x="2821092" y="702195"/>
                  <a:ext cx="655929" cy="27065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10 </a:t>
                  </a:r>
                  <a:r>
                    <a:rPr lang="en-US" sz="2800" b="1" dirty="0">
                      <a:solidFill>
                        <a:srgbClr val="FF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Gbps</a:t>
                  </a:r>
                  <a:endParaRPr lang="en-US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" name="Text Box 87"/>
                <p:cNvSpPr txBox="1"/>
                <p:nvPr/>
              </p:nvSpPr>
              <p:spPr>
                <a:xfrm>
                  <a:off x="1740887" y="803542"/>
                  <a:ext cx="510227" cy="2700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dirty="0">
                      <a:solidFill>
                        <a:srgbClr val="FF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 Gbps</a:t>
                  </a:r>
                  <a:endParaRPr lang="en-US" sz="1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" name="Text Box 88"/>
                <p:cNvSpPr txBox="1"/>
                <p:nvPr/>
              </p:nvSpPr>
              <p:spPr>
                <a:xfrm>
                  <a:off x="3620912" y="702198"/>
                  <a:ext cx="510227" cy="2700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 sz="1600">
                      <a:solidFill>
                        <a:srgbClr val="FF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defRPr>
                  </a:lvl1pPr>
                </a:lstStyle>
                <a:p>
                  <a:r>
                    <a:rPr lang="en-US" sz="1800" dirty="0"/>
                    <a:t>1 Gbps</a:t>
                  </a:r>
                </a:p>
              </p:txBody>
            </p:sp>
          </p:grpSp>
        </p:grpSp>
        <p:sp>
          <p:nvSpPr>
            <p:cNvPr id="6" name="Text Box 91"/>
            <p:cNvSpPr txBox="1"/>
            <p:nvPr/>
          </p:nvSpPr>
          <p:spPr>
            <a:xfrm>
              <a:off x="1754317" y="1497809"/>
              <a:ext cx="510227" cy="2694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 Gbps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7" name="Text Box 92"/>
            <p:cNvSpPr txBox="1"/>
            <p:nvPr/>
          </p:nvSpPr>
          <p:spPr>
            <a:xfrm>
              <a:off x="3477022" y="1497809"/>
              <a:ext cx="510227" cy="2694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 Gbps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61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การเชื่อมต่อระบบเครือข่าย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 err="1">
                <a:solidFill>
                  <a:srgbClr val="002060"/>
                </a:solidFill>
              </a:rPr>
              <a:t>BuuNet</a:t>
            </a:r>
            <a:r>
              <a:rPr lang="th-TH" sz="3800" b="1" dirty="0">
                <a:solidFill>
                  <a:srgbClr val="002060"/>
                </a:solidFill>
              </a:rPr>
              <a:t> </a:t>
            </a:r>
            <a:r>
              <a:rPr lang="en-US" sz="3800" b="1" dirty="0">
                <a:solidFill>
                  <a:srgbClr val="002060"/>
                </a:solidFill>
              </a:rPr>
              <a:t>-  </a:t>
            </a:r>
            <a:r>
              <a:rPr lang="th-TH" sz="3800" dirty="0"/>
              <a:t>ระบบเครือข่ายของมหาวิทยาลัย แบบสาย (</a:t>
            </a:r>
            <a:r>
              <a:rPr lang="en-US" sz="3800" dirty="0"/>
              <a:t>LAN)</a:t>
            </a:r>
            <a:endParaRPr lang="th-TH" sz="3800" dirty="0"/>
          </a:p>
          <a:p>
            <a:pPr marL="457200" lvl="1" indent="0">
              <a:buNone/>
            </a:pPr>
            <a:r>
              <a:rPr lang="th-TH" sz="4500" b="1" u="sng" dirty="0"/>
              <a:t>สถานที่ให้บริการ</a:t>
            </a:r>
            <a:r>
              <a:rPr lang="th-TH" sz="4500" dirty="0"/>
              <a:t> การใช้งานระบบเครือข่าย ที่ห้องปฏิบัติการคอมพิวเตอร์</a:t>
            </a:r>
            <a:r>
              <a:rPr lang="en-US" sz="4500" dirty="0"/>
              <a:t> (LAB) </a:t>
            </a:r>
            <a:r>
              <a:rPr lang="th-TH" sz="4500" dirty="0"/>
              <a:t>ของคณะหรือของสำนักคอมพิวเตอร์</a:t>
            </a:r>
          </a:p>
          <a:p>
            <a:r>
              <a:rPr lang="en-US" sz="3800" b="1" dirty="0" err="1">
                <a:solidFill>
                  <a:srgbClr val="002060"/>
                </a:solidFill>
              </a:rPr>
              <a:t>Buu-WiFi</a:t>
            </a:r>
            <a:r>
              <a:rPr lang="en-US" sz="3800" b="1" dirty="0">
                <a:solidFill>
                  <a:srgbClr val="002060"/>
                </a:solidFill>
              </a:rPr>
              <a:t> – </a:t>
            </a:r>
            <a:r>
              <a:rPr lang="th-TH" sz="3800" dirty="0"/>
              <a:t>ระบบเครือข่ายไร้สาย</a:t>
            </a:r>
            <a:endParaRPr lang="th-TH" sz="3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th-TH" sz="4000" dirty="0"/>
              <a:t>ชื่อ</a:t>
            </a:r>
            <a:r>
              <a:rPr lang="en-US" sz="4000" dirty="0"/>
              <a:t> </a:t>
            </a:r>
            <a:r>
              <a:rPr lang="th-TH" sz="4000" dirty="0"/>
              <a:t>“</a:t>
            </a:r>
            <a:r>
              <a:rPr lang="en-US" sz="4000" dirty="0" err="1"/>
              <a:t>WiFi</a:t>
            </a:r>
            <a:r>
              <a:rPr lang="en-US" sz="4000" dirty="0"/>
              <a:t>” </a:t>
            </a:r>
            <a:r>
              <a:rPr lang="th-TH" sz="4000" dirty="0"/>
              <a:t>สำหรับเชื่อมต่อ</a:t>
            </a:r>
            <a:r>
              <a:rPr lang="en-US" sz="4000" dirty="0"/>
              <a:t> (SSID)</a:t>
            </a:r>
            <a:endParaRPr lang="th-TH" sz="4000" dirty="0"/>
          </a:p>
          <a:p>
            <a:pPr lvl="1">
              <a:buFontTx/>
              <a:buChar char="-"/>
            </a:pPr>
            <a:r>
              <a:rPr lang="en-US" sz="4000" dirty="0" err="1"/>
              <a:t>Buu-WiFi</a:t>
            </a:r>
            <a:endParaRPr lang="en-US" sz="4000" dirty="0"/>
          </a:p>
          <a:p>
            <a:pPr lvl="1">
              <a:buFontTx/>
              <a:buChar char="-"/>
            </a:pPr>
            <a:r>
              <a:rPr lang="en-US" sz="4000" dirty="0" err="1"/>
              <a:t>Buu-WiFi</a:t>
            </a:r>
            <a:r>
              <a:rPr lang="en-US" sz="4000" dirty="0"/>
              <a:t> by AIS</a:t>
            </a:r>
          </a:p>
          <a:p>
            <a:pPr lvl="1">
              <a:buFontTx/>
              <a:buChar char="-"/>
            </a:pPr>
            <a:r>
              <a:rPr lang="en-US" sz="4000" dirty="0" err="1"/>
              <a:t>Buu-WiFi</a:t>
            </a:r>
            <a:r>
              <a:rPr lang="en-US" sz="4000" dirty="0"/>
              <a:t> by TRUE</a:t>
            </a:r>
          </a:p>
          <a:p>
            <a:pPr lvl="1">
              <a:buFontTx/>
              <a:buChar char="-"/>
            </a:pPr>
            <a:r>
              <a:rPr lang="en-US" sz="4000" dirty="0" err="1"/>
              <a:t>eduroam</a:t>
            </a:r>
            <a:r>
              <a:rPr lang="th-TH" sz="4000" dirty="0"/>
              <a:t> </a:t>
            </a:r>
            <a:r>
              <a:rPr lang="th-TH" sz="4600" dirty="0"/>
              <a:t>(</a:t>
            </a:r>
            <a:r>
              <a:rPr lang="en-US" sz="4600" b="1" dirty="0">
                <a:solidFill>
                  <a:srgbClr val="FF0000"/>
                </a:solidFill>
              </a:rPr>
              <a:t>!</a:t>
            </a:r>
            <a:r>
              <a:rPr lang="th-TH" sz="4000" dirty="0"/>
              <a:t>ตอนล็อกอินให้ใช้ </a:t>
            </a:r>
            <a:r>
              <a:rPr lang="en-US" sz="4000" dirty="0"/>
              <a:t>62205679</a:t>
            </a:r>
            <a:r>
              <a:rPr lang="en-US" sz="4600" b="1" dirty="0">
                <a:solidFill>
                  <a:srgbClr val="FF0000"/>
                </a:solidFill>
              </a:rPr>
              <a:t>@buu.ac.th</a:t>
            </a:r>
            <a:r>
              <a:rPr lang="en-US" sz="4600" dirty="0"/>
              <a:t>)</a:t>
            </a:r>
            <a:endParaRPr lang="th-TH" sz="4000" dirty="0"/>
          </a:p>
          <a:p>
            <a:pPr marL="457200" lvl="1" indent="0">
              <a:buNone/>
            </a:pPr>
            <a:r>
              <a:rPr lang="th-TH" sz="4000" b="1" u="sng" dirty="0"/>
              <a:t>สถานที่ให้บริการ</a:t>
            </a:r>
            <a:r>
              <a:rPr lang="th-TH" sz="4000" dirty="0"/>
              <a:t> สามารถใช้งานได้ทุกอาคาร ณ บริเวณ </a:t>
            </a:r>
            <a:r>
              <a:rPr lang="en-US" sz="4000" dirty="0"/>
              <a:t>public area </a:t>
            </a:r>
            <a:r>
              <a:rPr lang="th-TH" sz="4000" dirty="0"/>
              <a:t>ของอาคาร กระจายทั่วทั้งมหาวิทยาลัย เฉพาะที่บูรพาบางแสน มีกว่า </a:t>
            </a:r>
            <a:r>
              <a:rPr lang="en-US" sz="4000" dirty="0"/>
              <a:t>1,700 </a:t>
            </a:r>
            <a:r>
              <a:rPr lang="th-TH" sz="4000" dirty="0"/>
              <a:t>จุด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191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login </a:t>
            </a:r>
            <a:r>
              <a:rPr lang="th-TH" dirty="0"/>
              <a:t>ก่อนใช้อินเทอร์เน็ต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6600" dirty="0"/>
              <a:t>เว็บไซต์สำหรับ </a:t>
            </a:r>
            <a:r>
              <a:rPr lang="en-US" sz="6600" dirty="0"/>
              <a:t>login </a:t>
            </a:r>
            <a:r>
              <a:rPr lang="th-TH" sz="6600" dirty="0"/>
              <a:t>ก่อนใช้อินเทอร์เน็ต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>
                <a:hlinkClick r:id="rId2"/>
              </a:rPr>
              <a:t>https://login.buu.ac.th/</a:t>
            </a:r>
            <a:endParaRPr lang="en-US" sz="6600" dirty="0"/>
          </a:p>
          <a:p>
            <a:pPr marL="0" indent="0" algn="ctr">
              <a:buNone/>
            </a:pPr>
            <a:r>
              <a:rPr lang="th-TH" sz="6600" dirty="0"/>
              <a:t>เมื่อ </a:t>
            </a:r>
            <a:r>
              <a:rPr lang="en-US" sz="6600" dirty="0"/>
              <a:t>login </a:t>
            </a:r>
            <a:r>
              <a:rPr lang="th-TH" sz="6600" dirty="0"/>
              <a:t>แล้ว</a:t>
            </a:r>
            <a:r>
              <a:rPr lang="en-US" sz="6600" dirty="0"/>
              <a:t>,</a:t>
            </a:r>
            <a:r>
              <a:rPr lang="th-TH" sz="6600" dirty="0"/>
              <a:t> ดูข้อมูลการใช้งานที่</a:t>
            </a:r>
          </a:p>
          <a:p>
            <a:pPr marL="0" indent="0" algn="ctr">
              <a:buNone/>
            </a:pPr>
            <a:r>
              <a:rPr lang="en-US" sz="6600" dirty="0">
                <a:hlinkClick r:id="rId3"/>
              </a:rPr>
              <a:t>https://info.buu.ac.th/</a:t>
            </a:r>
            <a:endParaRPr lang="en-US" sz="66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759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การเชื่อมต่อระบบเครือข่าย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BuuVPN</a:t>
            </a:r>
            <a:endParaRPr lang="en-US" b="1" dirty="0"/>
          </a:p>
          <a:p>
            <a:pPr marL="457200" lvl="1" indent="0">
              <a:buNone/>
            </a:pPr>
            <a:r>
              <a:rPr lang="th-TH" b="1" dirty="0"/>
              <a:t>คือ</a:t>
            </a:r>
            <a:r>
              <a:rPr lang="th-TH" dirty="0"/>
              <a:t> ระบบเครือข่ายแบบเสมือน </a:t>
            </a:r>
            <a:r>
              <a:rPr lang="th-TH" u="sng" dirty="0"/>
              <a:t>ที่จำลอง</a:t>
            </a:r>
            <a:r>
              <a:rPr lang="th-TH" dirty="0"/>
              <a:t> ว่าถึงแม้เราจะอยู่ที่บ้านหรืออยู่นอกมหาวิทยาลัย</a:t>
            </a:r>
            <a:r>
              <a:rPr lang="th-TH" dirty="0" err="1"/>
              <a:t>บูรพา</a:t>
            </a:r>
            <a:r>
              <a:rPr lang="th-TH" dirty="0"/>
              <a:t> แต่เสมือนว่าเราใช้งานระบบเครือข่ายอยู่ภายในมหาวิทยาลัย</a:t>
            </a:r>
          </a:p>
          <a:p>
            <a:pPr marL="457200" lvl="1" indent="0">
              <a:buNone/>
            </a:pPr>
            <a:r>
              <a:rPr lang="th-TH" b="1" u="sng" dirty="0"/>
              <a:t>ใช้อย่างไร</a:t>
            </a:r>
            <a:r>
              <a:rPr lang="th-TH" dirty="0"/>
              <a:t> ต้องติดตั้งโปรแกรมสำหรับการเชื่อมต่อ (</a:t>
            </a:r>
            <a:r>
              <a:rPr lang="en-US" dirty="0" err="1"/>
              <a:t>OpenVPN</a:t>
            </a:r>
            <a:r>
              <a:rPr lang="en-US" dirty="0"/>
              <a:t>) </a:t>
            </a:r>
            <a:r>
              <a:rPr lang="th-TH" dirty="0"/>
              <a:t>จากนั้นเชื่อมต่ออินเทอร์เน็ตของที่บ้านให้ได้ก่อน เปิดโปรแกรมการเชื่อมต่อโดยล็อกอินด้วย </a:t>
            </a:r>
            <a:r>
              <a:rPr lang="en-US" dirty="0"/>
              <a:t>User/Password </a:t>
            </a:r>
            <a:r>
              <a:rPr lang="th-TH" dirty="0"/>
              <a:t>ของตัวเอง</a:t>
            </a:r>
            <a:r>
              <a:rPr lang="en-US" dirty="0"/>
              <a:t> http://vpn.buu.ac.th/</a:t>
            </a:r>
          </a:p>
          <a:p>
            <a:r>
              <a:rPr lang="th-TH" b="1" dirty="0">
                <a:solidFill>
                  <a:srgbClr val="FF0000"/>
                </a:solidFill>
              </a:rPr>
              <a:t>การสืบค้น </a:t>
            </a:r>
            <a:r>
              <a:rPr lang="en-US" b="1" dirty="0">
                <a:solidFill>
                  <a:srgbClr val="FF0000"/>
                </a:solidFill>
              </a:rPr>
              <a:t>e-library </a:t>
            </a:r>
            <a:r>
              <a:rPr lang="th-TH" b="1" dirty="0">
                <a:solidFill>
                  <a:srgbClr val="FF0000"/>
                </a:solidFill>
              </a:rPr>
              <a:t>ของสำนักหอสมุด</a:t>
            </a:r>
            <a:r>
              <a:rPr lang="th-TH" b="1" dirty="0"/>
              <a:t> แนะนำให้ใช้</a:t>
            </a:r>
          </a:p>
          <a:p>
            <a:pPr marL="457200" lvl="1" indent="0">
              <a:buNone/>
            </a:pPr>
            <a:r>
              <a:rPr lang="th-TH" dirty="0"/>
              <a:t>ระบบ </a:t>
            </a:r>
            <a:r>
              <a:rPr lang="en-US" dirty="0"/>
              <a:t>Single Sign</a:t>
            </a:r>
            <a:r>
              <a:rPr lang="th-TH" dirty="0"/>
              <a:t> </a:t>
            </a:r>
            <a:r>
              <a:rPr lang="en-US" dirty="0"/>
              <a:t>on </a:t>
            </a:r>
            <a:r>
              <a:rPr lang="th-TH" dirty="0"/>
              <a:t>ของสำนักหอสมุด</a:t>
            </a:r>
            <a:r>
              <a:rPr lang="en-US" b="1" dirty="0"/>
              <a:t>http://edatabases.lib.buu.ac.th/login</a:t>
            </a:r>
          </a:p>
        </p:txBody>
      </p:sp>
    </p:spTree>
    <p:extLst>
      <p:ext uri="{BB962C8B-B14F-4D97-AF65-F5344CB8AC3E}">
        <p14:creationId xmlns:p14="http://schemas.microsoft.com/office/powerpoint/2010/main" val="296124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ระบบบริการที่อำนวยความสะดวก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ระบบ </a:t>
            </a:r>
            <a:r>
              <a:rPr lang="en-US" b="1" dirty="0"/>
              <a:t>One</a:t>
            </a:r>
            <a:r>
              <a:rPr lang="th-TH" b="1" dirty="0"/>
              <a:t> </a:t>
            </a:r>
            <a:r>
              <a:rPr lang="en-US" b="1" dirty="0"/>
              <a:t>stop Service</a:t>
            </a:r>
          </a:p>
          <a:p>
            <a:pPr marL="457200" lvl="1" indent="0">
              <a:buNone/>
            </a:pPr>
            <a:r>
              <a:rPr lang="th-TH" dirty="0"/>
              <a:t>คือ ระบบที่รวมทุกอย่างที่เกี่ยวกับนิสิตให้มาอยู่ในระบบเดียว เว็บเดียว</a:t>
            </a:r>
          </a:p>
          <a:p>
            <a:pPr marL="457200" lvl="1" indent="0">
              <a:buNone/>
            </a:pPr>
            <a:r>
              <a:rPr lang="th-TH" dirty="0"/>
              <a:t>ตั้งแต่ ข้อมูลสถานะการเรียน</a:t>
            </a:r>
            <a:r>
              <a:rPr lang="en-US" dirty="0"/>
              <a:t>,</a:t>
            </a:r>
            <a:r>
              <a:rPr lang="th-TH" dirty="0"/>
              <a:t> การเปลี่ยน </a:t>
            </a:r>
            <a:r>
              <a:rPr lang="en-US" dirty="0"/>
              <a:t>password </a:t>
            </a:r>
            <a:r>
              <a:rPr lang="th-TH" dirty="0"/>
              <a:t>สำหรับ </a:t>
            </a:r>
            <a:r>
              <a:rPr lang="en-US" dirty="0" err="1"/>
              <a:t>Buu</a:t>
            </a:r>
            <a:r>
              <a:rPr lang="en-US" dirty="0"/>
              <a:t>-Account, </a:t>
            </a:r>
            <a:r>
              <a:rPr lang="th-TH" dirty="0"/>
              <a:t>ตรวจสอบภาระหนี้</a:t>
            </a:r>
            <a:r>
              <a:rPr lang="en-US" dirty="0"/>
              <a:t> </a:t>
            </a:r>
            <a:r>
              <a:rPr lang="th-TH" dirty="0"/>
              <a:t>เป็นต้น</a:t>
            </a:r>
          </a:p>
          <a:p>
            <a:pPr marL="457200" lvl="1" indent="0">
              <a:buNone/>
            </a:pPr>
            <a:r>
              <a:rPr lang="th-TH" dirty="0"/>
              <a:t>ใช้ได้ที่ </a:t>
            </a:r>
            <a:r>
              <a:rPr lang="en-US" b="1" dirty="0">
                <a:hlinkClick r:id="rId2"/>
              </a:rPr>
              <a:t>http://oss.buu.ac.th/</a:t>
            </a:r>
            <a:endParaRPr lang="en-US" sz="3200" b="1" dirty="0"/>
          </a:p>
          <a:p>
            <a:r>
              <a:rPr lang="th-TH" sz="3600" b="1" dirty="0"/>
              <a:t>ระบบ </a:t>
            </a:r>
            <a:r>
              <a:rPr lang="en-US" sz="3600" b="1" dirty="0" err="1"/>
              <a:t>MyID</a:t>
            </a:r>
            <a:endParaRPr lang="th-TH" b="1" dirty="0"/>
          </a:p>
          <a:p>
            <a:pPr marL="457200" lvl="1" indent="0">
              <a:buNone/>
            </a:pPr>
            <a:r>
              <a:rPr lang="th-TH" dirty="0"/>
              <a:t>คือ ระบบสารที่จะอำนวยความสะดวกด้าน </a:t>
            </a:r>
            <a:r>
              <a:rPr lang="en-US" dirty="0"/>
              <a:t>User </a:t>
            </a:r>
            <a:r>
              <a:rPr lang="th-TH" dirty="0"/>
              <a:t>และ</a:t>
            </a:r>
            <a:r>
              <a:rPr lang="en-US" dirty="0"/>
              <a:t> Password </a:t>
            </a:r>
            <a:r>
              <a:rPr lang="th-TH" dirty="0"/>
              <a:t>สำหรับเข้าใช้สารสนเทศต่าง ๆ ของมหาวิทยาลัย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https://myid.buu.ac.th/</a:t>
            </a:r>
            <a:endParaRPr lang="th-TH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654300-2248-4556-A0C5-176A15077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6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หัวข้อการนำเสนอ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บัญชีผู้ใช้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Username/Password</a:t>
            </a:r>
            <a:r>
              <a:rPr lang="th-TH" dirty="0"/>
              <a:t>)</a:t>
            </a:r>
          </a:p>
          <a:p>
            <a:r>
              <a:rPr lang="th-TH" dirty="0"/>
              <a:t>การเชื่อมต่อระบบเครือข่าย</a:t>
            </a:r>
          </a:p>
          <a:p>
            <a:r>
              <a:rPr lang="th-TH" dirty="0"/>
              <a:t>ระบบบริการที่อำนวยความสะดวก</a:t>
            </a:r>
            <a:endParaRPr lang="en-US" dirty="0"/>
          </a:p>
          <a:p>
            <a:r>
              <a:rPr lang="th-TH" dirty="0"/>
              <a:t>สิทธิประโยชน์อื่น ๆ</a:t>
            </a:r>
          </a:p>
          <a:p>
            <a:r>
              <a:rPr lang="th-TH" dirty="0"/>
              <a:t>ระบบสารสนเทศและเว็บไซต์ที่นิสิตควรรู้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2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สิทธิประโยชน์อื่น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E-mail </a:t>
            </a:r>
            <a:r>
              <a:rPr lang="th-TH" b="1" dirty="0"/>
              <a:t>และ </a:t>
            </a:r>
            <a:r>
              <a:rPr lang="en-US" b="1" dirty="0"/>
              <a:t>Cloud Service</a:t>
            </a:r>
            <a:endParaRPr lang="th-TH" b="1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http://email.buu.ac.th/</a:t>
            </a:r>
          </a:p>
          <a:p>
            <a:pPr lvl="1"/>
            <a:r>
              <a:rPr lang="en-US" b="1" dirty="0"/>
              <a:t>Google Apps</a:t>
            </a:r>
            <a:r>
              <a:rPr lang="en-US" dirty="0"/>
              <a:t> </a:t>
            </a:r>
            <a:r>
              <a:rPr lang="th-TH" dirty="0"/>
              <a:t>เป็นบริการบน </a:t>
            </a:r>
            <a:r>
              <a:rPr lang="en-US" dirty="0"/>
              <a:t>Cloud Computing </a:t>
            </a:r>
            <a:r>
              <a:rPr lang="th-TH" dirty="0"/>
              <a:t>เพื่อสนับสนุนการเรียนรู้และการติดต่อสื่อสารในรูปแบบออนไลน์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b="1" dirty="0"/>
              <a:t>วิธีใช้</a:t>
            </a:r>
            <a:r>
              <a:rPr lang="th-TH" dirty="0"/>
              <a:t> ไปที่ </a:t>
            </a:r>
            <a:r>
              <a:rPr lang="en-US" dirty="0">
                <a:hlinkClick r:id="rId2"/>
              </a:rPr>
              <a:t>https://www.google.co.th</a:t>
            </a:r>
            <a:r>
              <a:rPr lang="en-US" dirty="0"/>
              <a:t> </a:t>
            </a:r>
            <a:r>
              <a:rPr lang="th-TH" dirty="0"/>
              <a:t>แล้วล็อกอินด้วย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dirty="0">
                <a:hlinkClick r:id="rId3"/>
              </a:rPr>
              <a:t>รหัสนิสิต</a:t>
            </a:r>
            <a:r>
              <a:rPr lang="en-US" dirty="0">
                <a:hlinkClick r:id="rId3"/>
              </a:rPr>
              <a:t>@go.buu.ac.th</a:t>
            </a:r>
            <a:r>
              <a:rPr lang="en-US" dirty="0"/>
              <a:t> </a:t>
            </a:r>
            <a:r>
              <a:rPr lang="th-TH" dirty="0"/>
              <a:t>เช่น </a:t>
            </a:r>
            <a:r>
              <a:rPr lang="en-US" dirty="0"/>
              <a:t>59921567@go.buu.ac.th</a:t>
            </a:r>
          </a:p>
          <a:p>
            <a:pPr lvl="1"/>
            <a:r>
              <a:rPr lang="en-US" b="1" dirty="0"/>
              <a:t>Office 365</a:t>
            </a:r>
            <a:r>
              <a:rPr lang="en-US" dirty="0"/>
              <a:t> </a:t>
            </a:r>
            <a:r>
              <a:rPr lang="th-TH" dirty="0"/>
              <a:t>เป็นบริการบน </a:t>
            </a:r>
            <a:r>
              <a:rPr lang="en-US" dirty="0"/>
              <a:t>Cloud Computing </a:t>
            </a:r>
            <a:r>
              <a:rPr lang="th-TH" dirty="0"/>
              <a:t>เช่นกัน</a:t>
            </a:r>
          </a:p>
          <a:p>
            <a:pPr marL="457200" lvl="1" indent="0">
              <a:buNone/>
            </a:pPr>
            <a:r>
              <a:rPr lang="th-TH" b="1" dirty="0"/>
              <a:t>	วิธีใช้</a:t>
            </a:r>
            <a:r>
              <a:rPr lang="th-TH" dirty="0"/>
              <a:t> ไปที่ </a:t>
            </a:r>
            <a:r>
              <a:rPr lang="en-US" dirty="0">
                <a:hlinkClick r:id="rId4"/>
              </a:rPr>
              <a:t>https://www.office.com</a:t>
            </a:r>
            <a:r>
              <a:rPr lang="en-US" dirty="0"/>
              <a:t> </a:t>
            </a:r>
            <a:r>
              <a:rPr lang="th-TH" dirty="0"/>
              <a:t>แล้วล็อกอินด้วย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dirty="0">
                <a:hlinkClick r:id="rId5"/>
              </a:rPr>
              <a:t>รหัสนิสิต</a:t>
            </a:r>
            <a:r>
              <a:rPr lang="en-US" dirty="0">
                <a:hlinkClick r:id="rId5"/>
              </a:rPr>
              <a:t>@my.buu.ac.th</a:t>
            </a:r>
            <a:r>
              <a:rPr lang="en-US" dirty="0"/>
              <a:t> </a:t>
            </a:r>
            <a:r>
              <a:rPr lang="th-TH" dirty="0"/>
              <a:t>เช่น </a:t>
            </a:r>
            <a:r>
              <a:rPr lang="en-US" dirty="0"/>
              <a:t>62921567@my.buu.ac.th</a:t>
            </a:r>
          </a:p>
          <a:p>
            <a:pPr marL="457200" lvl="1" indent="0">
              <a:buNone/>
            </a:pPr>
            <a:r>
              <a:rPr lang="en-US" dirty="0"/>
              <a:t>      </a:t>
            </a:r>
            <a:r>
              <a:rPr lang="th-TH" dirty="0"/>
              <a:t> </a:t>
            </a:r>
            <a:r>
              <a:rPr lang="en-US" b="1" dirty="0">
                <a:solidFill>
                  <a:srgbClr val="FF0000"/>
                </a:solidFill>
              </a:rPr>
              <a:t>**</a:t>
            </a:r>
            <a:r>
              <a:rPr lang="th-TH" b="1" dirty="0">
                <a:solidFill>
                  <a:srgbClr val="FF0000"/>
                </a:solidFill>
              </a:rPr>
              <a:t>มี </a:t>
            </a:r>
            <a:r>
              <a:rPr lang="en-US" b="1" dirty="0">
                <a:solidFill>
                  <a:srgbClr val="FF0000"/>
                </a:solidFill>
              </a:rPr>
              <a:t>Office 365 License </a:t>
            </a:r>
            <a:r>
              <a:rPr lang="th-TH" b="1" dirty="0">
                <a:solidFill>
                  <a:srgbClr val="FF0000"/>
                </a:solidFill>
              </a:rPr>
              <a:t>ให้ใช้งาน</a:t>
            </a:r>
            <a:r>
              <a:rPr lang="en-US" b="1" dirty="0">
                <a:solidFill>
                  <a:srgbClr val="FF0000"/>
                </a:solidFill>
              </a:rPr>
              <a:t>**</a:t>
            </a:r>
          </a:p>
          <a:p>
            <a:r>
              <a:rPr lang="en-US" b="1" dirty="0"/>
              <a:t>IT-Clinic</a:t>
            </a:r>
          </a:p>
          <a:p>
            <a:pPr marL="457200" lvl="1" indent="0">
              <a:buNone/>
            </a:pPr>
            <a:r>
              <a:rPr lang="th-TH" dirty="0"/>
              <a:t>เป็นบริการสำหรับซ่อมเครื่องคอมพิวเตอร์หรือติดตั้งโปรแกรม ติดต่อได้ที่ห้อง </a:t>
            </a:r>
            <a:r>
              <a:rPr lang="en-US" dirty="0"/>
              <a:t>102 </a:t>
            </a:r>
            <a:r>
              <a:rPr lang="th-TH" dirty="0"/>
              <a:t>อาคารสำนักคอมพิวเตอร์ โทรภายใน </a:t>
            </a:r>
            <a:r>
              <a:rPr lang="en-US" dirty="0"/>
              <a:t>2764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8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6CF9-541C-4AF9-B6AC-92D70A24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วิธีดาวน์โหลด </a:t>
            </a:r>
            <a:r>
              <a:rPr lang="en-US" dirty="0"/>
              <a:t>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7274-4B89-45EC-984D-9AEDA2E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ไปที่เว็บ </a:t>
            </a:r>
            <a:r>
              <a:rPr lang="en-US" dirty="0">
                <a:hlinkClick r:id="rId2"/>
              </a:rPr>
              <a:t>https://www.office.com</a:t>
            </a:r>
            <a:endParaRPr lang="en-US" dirty="0"/>
          </a:p>
          <a:p>
            <a:r>
              <a:rPr lang="th-TH" dirty="0"/>
              <a:t>ล็อกอินด้วย </a:t>
            </a:r>
            <a:r>
              <a:rPr lang="en-US" dirty="0">
                <a:hlinkClick r:id="rId3"/>
              </a:rPr>
              <a:t>62209999@my.buu.ac.th</a:t>
            </a:r>
            <a:endParaRPr lang="en-US" dirty="0"/>
          </a:p>
          <a:p>
            <a:r>
              <a:rPr lang="th-TH" dirty="0"/>
              <a:t>เลือกลูกศรชี้ลง ตรงปุ่ม </a:t>
            </a:r>
            <a:r>
              <a:rPr lang="en-US" dirty="0"/>
              <a:t>“Install Office” </a:t>
            </a:r>
            <a:r>
              <a:rPr lang="th-TH" dirty="0"/>
              <a:t>ด้านขวามือ (บน)</a:t>
            </a:r>
          </a:p>
          <a:p>
            <a:r>
              <a:rPr lang="th-TH" dirty="0"/>
              <a:t>เลือก </a:t>
            </a:r>
            <a:r>
              <a:rPr lang="en-US" dirty="0"/>
              <a:t>“Other install options”</a:t>
            </a:r>
            <a:endParaRPr lang="th-TH" dirty="0"/>
          </a:p>
          <a:p>
            <a:r>
              <a:rPr lang="th-TH" dirty="0"/>
              <a:t>จากนั้นก็เลือก </a:t>
            </a:r>
            <a:r>
              <a:rPr lang="en-US" dirty="0"/>
              <a:t>Download Office </a:t>
            </a:r>
            <a:r>
              <a:rPr lang="th-TH" dirty="0"/>
              <a:t>ที่เป็น </a:t>
            </a:r>
            <a:r>
              <a:rPr lang="en-US" dirty="0"/>
              <a:t>32 Bit </a:t>
            </a:r>
            <a:r>
              <a:rPr lang="th-TH" dirty="0"/>
              <a:t>หรือ </a:t>
            </a:r>
            <a:r>
              <a:rPr lang="en-US" dirty="0"/>
              <a:t>64 Bit </a:t>
            </a:r>
            <a:r>
              <a:rPr lang="th-TH" dirty="0"/>
              <a:t>ให้ตรง </a:t>
            </a:r>
            <a:r>
              <a:rPr lang="en-US" dirty="0"/>
              <a:t>platform </a:t>
            </a:r>
            <a:r>
              <a:rPr lang="th-TH" dirty="0"/>
              <a:t>ของ </a:t>
            </a:r>
            <a:r>
              <a:rPr lang="en-US" dirty="0"/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30872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6BD53-4242-4BFF-8B0B-4EDEDDFC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C8417673-F529-49EC-8402-EC8515FA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6256332"/>
          </a:xfrm>
          <a:custGeom>
            <a:avLst/>
            <a:gdLst>
              <a:gd name="connsiteX0" fmla="*/ 0 w 12192000"/>
              <a:gd name="connsiteY0" fmla="*/ 6256332 h 6256332"/>
              <a:gd name="connsiteX1" fmla="*/ 12192000 w 12192000"/>
              <a:gd name="connsiteY1" fmla="*/ 6256332 h 6256332"/>
              <a:gd name="connsiteX2" fmla="*/ 12192000 w 12192000"/>
              <a:gd name="connsiteY2" fmla="*/ 1476999 h 6256332"/>
              <a:gd name="connsiteX3" fmla="*/ 11641106 w 12192000"/>
              <a:gd name="connsiteY3" fmla="*/ 293499 h 6256332"/>
              <a:gd name="connsiteX4" fmla="*/ 11503315 w 12192000"/>
              <a:gd name="connsiteY4" fmla="*/ 234 h 6256332"/>
              <a:gd name="connsiteX5" fmla="*/ 11009115 w 12192000"/>
              <a:gd name="connsiteY5" fmla="*/ 234 h 6256332"/>
              <a:gd name="connsiteX6" fmla="*/ 9923087 w 12192000"/>
              <a:gd name="connsiteY6" fmla="*/ 234 h 6256332"/>
              <a:gd name="connsiteX7" fmla="*/ 9715554 w 12192000"/>
              <a:gd name="connsiteY7" fmla="*/ 234 h 6256332"/>
              <a:gd name="connsiteX8" fmla="*/ 9220071 w 12192000"/>
              <a:gd name="connsiteY8" fmla="*/ 234 h 6256332"/>
              <a:gd name="connsiteX9" fmla="*/ 8134043 w 12192000"/>
              <a:gd name="connsiteY9" fmla="*/ 234 h 6256332"/>
              <a:gd name="connsiteX10" fmla="*/ 7913368 w 12192000"/>
              <a:gd name="connsiteY10" fmla="*/ 234 h 6256332"/>
              <a:gd name="connsiteX11" fmla="*/ 7913260 w 12192000"/>
              <a:gd name="connsiteY11" fmla="*/ 0 h 6256332"/>
              <a:gd name="connsiteX12" fmla="*/ 7417776 w 12192000"/>
              <a:gd name="connsiteY12" fmla="*/ 0 h 6256332"/>
              <a:gd name="connsiteX13" fmla="*/ 6331751 w 12192000"/>
              <a:gd name="connsiteY13" fmla="*/ 0 h 6256332"/>
              <a:gd name="connsiteX14" fmla="*/ 6124217 w 12192000"/>
              <a:gd name="connsiteY14" fmla="*/ 0 h 6256332"/>
              <a:gd name="connsiteX15" fmla="*/ 5628734 w 12192000"/>
              <a:gd name="connsiteY15" fmla="*/ 0 h 6256332"/>
              <a:gd name="connsiteX16" fmla="*/ 4542707 w 12192000"/>
              <a:gd name="connsiteY16" fmla="*/ 0 h 6256332"/>
              <a:gd name="connsiteX17" fmla="*/ 1504199 w 12192000"/>
              <a:gd name="connsiteY17" fmla="*/ 0 h 6256332"/>
              <a:gd name="connsiteX18" fmla="*/ 0 w 12192000"/>
              <a:gd name="connsiteY18" fmla="*/ 0 h 625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256332">
                <a:moveTo>
                  <a:pt x="0" y="6256332"/>
                </a:moveTo>
                <a:lnTo>
                  <a:pt x="12192000" y="6256332"/>
                </a:lnTo>
                <a:lnTo>
                  <a:pt x="12192000" y="1476999"/>
                </a:lnTo>
                <a:lnTo>
                  <a:pt x="11641106" y="293499"/>
                </a:lnTo>
                <a:lnTo>
                  <a:pt x="11503315" y="234"/>
                </a:lnTo>
                <a:lnTo>
                  <a:pt x="11009115" y="234"/>
                </a:lnTo>
                <a:lnTo>
                  <a:pt x="9923087" y="234"/>
                </a:lnTo>
                <a:lnTo>
                  <a:pt x="9715554" y="234"/>
                </a:lnTo>
                <a:lnTo>
                  <a:pt x="9220071" y="234"/>
                </a:lnTo>
                <a:lnTo>
                  <a:pt x="8134043" y="234"/>
                </a:lnTo>
                <a:lnTo>
                  <a:pt x="7913368" y="234"/>
                </a:lnTo>
                <a:lnTo>
                  <a:pt x="7913260" y="0"/>
                </a:lnTo>
                <a:lnTo>
                  <a:pt x="7417776" y="0"/>
                </a:lnTo>
                <a:lnTo>
                  <a:pt x="6331751" y="0"/>
                </a:lnTo>
                <a:lnTo>
                  <a:pt x="6124217" y="0"/>
                </a:lnTo>
                <a:lnTo>
                  <a:pt x="5628734" y="0"/>
                </a:lnTo>
                <a:lnTo>
                  <a:pt x="4542707" y="0"/>
                </a:lnTo>
                <a:lnTo>
                  <a:pt x="1504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70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C58FD-BE3C-4B86-94BB-E7D0961E2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4865"/>
          <a:stretch/>
        </p:blipFill>
        <p:spPr>
          <a:xfrm>
            <a:off x="20" y="10"/>
            <a:ext cx="9143980" cy="6040296"/>
          </a:xfrm>
          <a:custGeom>
            <a:avLst/>
            <a:gdLst>
              <a:gd name="connsiteX0" fmla="*/ 0 w 12192000"/>
              <a:gd name="connsiteY0" fmla="*/ 0 h 6040306"/>
              <a:gd name="connsiteX1" fmla="*/ 12192000 w 12192000"/>
              <a:gd name="connsiteY1" fmla="*/ 0 h 6040306"/>
              <a:gd name="connsiteX2" fmla="*/ 12192000 w 12192000"/>
              <a:gd name="connsiteY2" fmla="*/ 4211076 h 6040306"/>
              <a:gd name="connsiteX3" fmla="*/ 11340591 w 12192000"/>
              <a:gd name="connsiteY3" fmla="*/ 6040306 h 6040306"/>
              <a:gd name="connsiteX4" fmla="*/ 10860731 w 12192000"/>
              <a:gd name="connsiteY4" fmla="*/ 6040306 h 6040306"/>
              <a:gd name="connsiteX5" fmla="*/ 9808950 w 12192000"/>
              <a:gd name="connsiteY5" fmla="*/ 6040306 h 6040306"/>
              <a:gd name="connsiteX6" fmla="*/ 5960209 w 12192000"/>
              <a:gd name="connsiteY6" fmla="*/ 6040306 h 6040306"/>
              <a:gd name="connsiteX7" fmla="*/ 5480349 w 12192000"/>
              <a:gd name="connsiteY7" fmla="*/ 6040306 h 6040306"/>
              <a:gd name="connsiteX8" fmla="*/ 5096434 w 12192000"/>
              <a:gd name="connsiteY8" fmla="*/ 6040306 h 6040306"/>
              <a:gd name="connsiteX9" fmla="*/ 4428567 w 12192000"/>
              <a:gd name="connsiteY9" fmla="*/ 6040306 h 6040306"/>
              <a:gd name="connsiteX10" fmla="*/ 0 w 12192000"/>
              <a:gd name="connsiteY10" fmla="*/ 6040306 h 60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040306">
                <a:moveTo>
                  <a:pt x="0" y="0"/>
                </a:moveTo>
                <a:lnTo>
                  <a:pt x="12192000" y="0"/>
                </a:lnTo>
                <a:lnTo>
                  <a:pt x="12192000" y="4211076"/>
                </a:lnTo>
                <a:lnTo>
                  <a:pt x="11340591" y="6040306"/>
                </a:lnTo>
                <a:lnTo>
                  <a:pt x="10860731" y="6040306"/>
                </a:lnTo>
                <a:lnTo>
                  <a:pt x="9808950" y="6040306"/>
                </a:lnTo>
                <a:lnTo>
                  <a:pt x="5960209" y="6040306"/>
                </a:lnTo>
                <a:lnTo>
                  <a:pt x="5480349" y="6040306"/>
                </a:lnTo>
                <a:lnTo>
                  <a:pt x="5096434" y="6040306"/>
                </a:lnTo>
                <a:lnTo>
                  <a:pt x="4428567" y="6040306"/>
                </a:lnTo>
                <a:lnTo>
                  <a:pt x="0" y="60403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95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AB19A-0EE6-48A7-AB18-0540DD47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 </a:t>
            </a:r>
            <a:r>
              <a:rPr lang="en-US" dirty="0"/>
              <a:t>E-mail </a:t>
            </a:r>
            <a:r>
              <a:rPr lang="th-TH" dirty="0"/>
              <a:t>และ </a:t>
            </a:r>
            <a:r>
              <a:rPr lang="en-US"/>
              <a:t>Cloud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>
                <a:hlinkClick r:id="rId2"/>
              </a:rPr>
              <a:t>https://www.google.com/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Login: 60921555</a:t>
            </a:r>
            <a:r>
              <a:rPr lang="en-US" sz="6600" dirty="0">
                <a:solidFill>
                  <a:srgbClr val="FF0000"/>
                </a:solidFill>
              </a:rPr>
              <a:t>@go</a:t>
            </a:r>
            <a:r>
              <a:rPr lang="en-US" sz="6600" dirty="0"/>
              <a:t>.</a:t>
            </a:r>
            <a:r>
              <a:rPr lang="en-US" sz="6600" dirty="0">
                <a:solidFill>
                  <a:srgbClr val="00B050"/>
                </a:solidFill>
              </a:rPr>
              <a:t>buu.ac.th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23708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5C96B-77E5-49C6-83E8-9FA5E80FB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8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</a:t>
            </a:r>
            <a:r>
              <a:rPr lang="th-TH" dirty="0"/>
              <a:t>และ </a:t>
            </a:r>
            <a:r>
              <a:rPr lang="en-US" dirty="0"/>
              <a:t>Cloud Service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>
                <a:hlinkClick r:id="rId2"/>
              </a:rPr>
              <a:t>https://www.office.com/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Login: 62120555</a:t>
            </a:r>
            <a:r>
              <a:rPr lang="en-US" sz="6600" dirty="0">
                <a:solidFill>
                  <a:srgbClr val="FF0000"/>
                </a:solidFill>
              </a:rPr>
              <a:t>@my</a:t>
            </a:r>
            <a:r>
              <a:rPr lang="en-US" sz="6600" dirty="0"/>
              <a:t>.</a:t>
            </a:r>
            <a:r>
              <a:rPr lang="en-US" sz="6600" dirty="0">
                <a:solidFill>
                  <a:srgbClr val="00B050"/>
                </a:solidFill>
              </a:rPr>
              <a:t>buu.ac.th</a:t>
            </a:r>
          </a:p>
        </p:txBody>
      </p:sp>
    </p:spTree>
    <p:extLst>
      <p:ext uri="{BB962C8B-B14F-4D97-AF65-F5344CB8AC3E}">
        <p14:creationId xmlns:p14="http://schemas.microsoft.com/office/powerpoint/2010/main" val="366283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F390D9-E9D1-47ED-A0B6-8F691645C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สิทธิประโยชน์อื่น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b="1" dirty="0"/>
              <a:t>Microsoft Azure </a:t>
            </a:r>
            <a:r>
              <a:rPr lang="en-US" b="1" dirty="0" err="1"/>
              <a:t>Devtools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Microsoft</a:t>
            </a:r>
            <a:r>
              <a:rPr lang="th-TH" dirty="0"/>
              <a:t> เป็นผู้สนับสนุน ให้ใช้ฟรี สำหรับการศึกษา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3600" b="1" dirty="0">
                <a:hlinkClick r:id="rId2"/>
              </a:rPr>
              <a:t>https://azureforeducation.microsoft.com/devtools</a:t>
            </a:r>
            <a:endParaRPr lang="en-US" sz="3600" b="1" dirty="0"/>
          </a:p>
          <a:p>
            <a:pPr marL="457200" lvl="1" indent="0">
              <a:buNone/>
            </a:pPr>
            <a:endParaRPr lang="en-US" sz="3600" b="1" dirty="0"/>
          </a:p>
          <a:p>
            <a:pPr marL="457200" lvl="1" indent="0">
              <a:buNone/>
            </a:pPr>
            <a:r>
              <a:rPr lang="th-TH" sz="3600" b="1" dirty="0"/>
              <a:t>ล็อกอินด้วย </a:t>
            </a:r>
            <a:r>
              <a:rPr lang="en-US" sz="3600" b="1" dirty="0"/>
              <a:t>62209999</a:t>
            </a:r>
            <a:r>
              <a:rPr lang="en-US" sz="3600" b="1" dirty="0">
                <a:solidFill>
                  <a:srgbClr val="FF0000"/>
                </a:solidFill>
              </a:rPr>
              <a:t>@my.</a:t>
            </a:r>
            <a:r>
              <a:rPr lang="en-US" sz="3600" b="1" dirty="0"/>
              <a:t>buu.ac.th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7559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F317-0580-4631-9DFA-A2A38C67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บัญชีผู้ใช้งานระบบสารสนเทศ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D7E4-411D-4558-8E87-A5DA28E7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บัญชีผู้ใช้ (</a:t>
            </a:r>
            <a:r>
              <a:rPr lang="en-US" dirty="0" err="1"/>
              <a:t>Buu</a:t>
            </a:r>
            <a:r>
              <a:rPr lang="en-US" dirty="0"/>
              <a:t> Account) </a:t>
            </a:r>
            <a:r>
              <a:rPr lang="th-TH" dirty="0"/>
              <a:t>คือ</a:t>
            </a:r>
            <a:endParaRPr lang="en-US" dirty="0"/>
          </a:p>
          <a:p>
            <a:pPr lvl="1"/>
            <a:r>
              <a:rPr lang="th-TH" dirty="0"/>
              <a:t>ชื่อผู้ใช้ (</a:t>
            </a:r>
            <a:r>
              <a:rPr lang="en-US" dirty="0"/>
              <a:t>Username) </a:t>
            </a:r>
            <a:r>
              <a:rPr lang="th-TH" dirty="0"/>
              <a:t>และรหัสผ่าน (</a:t>
            </a:r>
            <a:r>
              <a:rPr lang="en-US" dirty="0"/>
              <a:t>Password)</a:t>
            </a:r>
          </a:p>
          <a:p>
            <a:pPr lvl="1"/>
            <a:r>
              <a:rPr lang="th-TH" dirty="0"/>
              <a:t>ใช้สำหรับยืนยันตัวตนของผู้ใช้งาน ในการเข้าถึงระบบเครือข่าย และบริการด้านระบบสารสนเทศของมหาวิทยาลัย</a:t>
            </a:r>
          </a:p>
          <a:p>
            <a:r>
              <a:rPr lang="en-US" dirty="0"/>
              <a:t>Username </a:t>
            </a:r>
            <a:r>
              <a:rPr lang="th-TH" dirty="0"/>
              <a:t>สำหรับนิสิต จะใช้รหัสนิสิต เช่น 6</a:t>
            </a:r>
            <a:r>
              <a:rPr lang="en-US" dirty="0"/>
              <a:t>2</a:t>
            </a:r>
            <a:r>
              <a:rPr lang="th-TH" dirty="0"/>
              <a:t>999999</a:t>
            </a:r>
          </a:p>
          <a:p>
            <a:r>
              <a:rPr lang="en-US" dirty="0"/>
              <a:t>Password </a:t>
            </a:r>
            <a:r>
              <a:rPr lang="th-TH" dirty="0"/>
              <a:t>ต้องเป็นชุดตัวอักขระที่ประกอบด้วย </a:t>
            </a:r>
            <a:r>
              <a:rPr lang="th-TH" u="sng" dirty="0"/>
              <a:t>ตัวอักษรภาษาอังกฤษ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/>
              <a:t>ตัวเลข</a:t>
            </a:r>
            <a:r>
              <a:rPr lang="en-US" dirty="0"/>
              <a:t>,</a:t>
            </a:r>
            <a:r>
              <a:rPr lang="th-TH" dirty="0"/>
              <a:t> และ</a:t>
            </a:r>
            <a:r>
              <a:rPr lang="th-TH" u="sng" dirty="0"/>
              <a:t>อักขระพิเศษ</a:t>
            </a:r>
            <a:r>
              <a:rPr lang="th-TH" dirty="0"/>
              <a:t>อื่น ๆ </a:t>
            </a:r>
            <a:r>
              <a:rPr lang="en-US" b="1" dirty="0">
                <a:solidFill>
                  <a:srgbClr val="FF0000"/>
                </a:solidFill>
              </a:rPr>
              <a:t>(A-Z, a-z, 0-9, $!@#$% )</a:t>
            </a:r>
            <a:r>
              <a:rPr lang="en-US" dirty="0"/>
              <a:t> </a:t>
            </a:r>
            <a:r>
              <a:rPr lang="th-TH" dirty="0"/>
              <a:t>เป็นต้น </a:t>
            </a:r>
            <a:r>
              <a:rPr lang="th-TH" u="sng" dirty="0"/>
              <a:t>รวมแล้วจำนวน 8 ตัวอักษรขึ้นไป</a:t>
            </a:r>
            <a:r>
              <a:rPr lang="th-TH" dirty="0"/>
              <a:t> ตัวอย่าง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En9k0@3!2#</a:t>
            </a:r>
          </a:p>
          <a:p>
            <a:r>
              <a:rPr lang="th-TH" b="1" dirty="0">
                <a:solidFill>
                  <a:srgbClr val="FF0000"/>
                </a:solidFill>
              </a:rPr>
              <a:t>เปลี่ยนรหัสผ่านได้ที่ </a:t>
            </a:r>
            <a:r>
              <a:rPr lang="en-US" b="1" dirty="0">
                <a:solidFill>
                  <a:srgbClr val="FF0000"/>
                </a:solidFill>
              </a:rPr>
              <a:t>https://myid.buu.ac.th/</a:t>
            </a:r>
            <a:endParaRPr lang="th-TH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6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7C703-F898-4858-A534-7D6C51358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3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7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DD394-177B-47D7-86B7-424AF55D0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สถานที่บริการ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IT Clinic</a:t>
            </a:r>
            <a:r>
              <a:rPr lang="th-TH" dirty="0"/>
              <a:t> </a:t>
            </a:r>
            <a:r>
              <a:rPr lang="en-US" dirty="0"/>
              <a:t>-</a:t>
            </a:r>
            <a:r>
              <a:rPr lang="th-TH" dirty="0"/>
              <a:t> สำนักคอมพิวเตอร์ ชั้น </a:t>
            </a:r>
            <a:r>
              <a:rPr lang="en-US" dirty="0"/>
              <a:t>1 </a:t>
            </a:r>
            <a:r>
              <a:rPr lang="th-TH" dirty="0"/>
              <a:t>ห้อง </a:t>
            </a:r>
            <a:r>
              <a:rPr lang="en-US" dirty="0"/>
              <a:t>102</a:t>
            </a:r>
          </a:p>
          <a:p>
            <a:pPr fontAlgn="ctr"/>
            <a:r>
              <a:rPr lang="th-TH" dirty="0"/>
              <a:t>ห้อง </a:t>
            </a:r>
            <a:r>
              <a:rPr lang="en-US" dirty="0"/>
              <a:t>LAB </a:t>
            </a:r>
            <a:r>
              <a:rPr lang="th-TH" dirty="0"/>
              <a:t>คอมพิวเตอร์</a:t>
            </a:r>
            <a:r>
              <a:rPr lang="en-US" dirty="0"/>
              <a:t> – </a:t>
            </a:r>
            <a:r>
              <a:rPr lang="th-TH" dirty="0"/>
              <a:t>สำนักคอมพิวเตอร์ ชั้น </a:t>
            </a:r>
            <a:r>
              <a:rPr lang="en-US" dirty="0"/>
              <a:t>1 </a:t>
            </a:r>
            <a:r>
              <a:rPr lang="th-TH" dirty="0"/>
              <a:t>ห้อง </a:t>
            </a:r>
            <a:r>
              <a:rPr lang="en-US" dirty="0"/>
              <a:t>105</a:t>
            </a:r>
          </a:p>
          <a:p>
            <a:pPr fontAlgn="ctr"/>
            <a:r>
              <a:rPr lang="en-US" dirty="0"/>
              <a:t>Learning Space</a:t>
            </a:r>
          </a:p>
          <a:p>
            <a:pPr lvl="1" fontAlgn="ctr"/>
            <a:r>
              <a:rPr lang="th-TH" dirty="0"/>
              <a:t>ศูนย์กิจกรรมนิสิต ชั้น </a:t>
            </a:r>
            <a:r>
              <a:rPr lang="en-US" dirty="0"/>
              <a:t>2</a:t>
            </a:r>
            <a:endParaRPr lang="th-TH" dirty="0"/>
          </a:p>
          <a:p>
            <a:pPr lvl="1" fontAlgn="ctr"/>
            <a:r>
              <a:rPr lang="th-TH" dirty="0"/>
              <a:t>อาคารเฉลิมพระเกียรติฉลองสิริราชสมบัติครบ 60 ปี (อาคารเรียนรวม</a:t>
            </a:r>
            <a:r>
              <a:rPr lang="en-US" dirty="0"/>
              <a:t>, KB) </a:t>
            </a:r>
          </a:p>
        </p:txBody>
      </p:sp>
    </p:spTree>
    <p:extLst>
      <p:ext uri="{BB962C8B-B14F-4D97-AF65-F5344CB8AC3E}">
        <p14:creationId xmlns:p14="http://schemas.microsoft.com/office/powerpoint/2010/main" val="1682614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การติดต่อ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https://www.facebook.com/computerburapha</a:t>
            </a:r>
            <a:endParaRPr lang="en-US" dirty="0"/>
          </a:p>
          <a:p>
            <a:r>
              <a:rPr lang="en-US" dirty="0">
                <a:hlinkClick r:id="rId3"/>
              </a:rPr>
              <a:t>http://oss.buu.ac.th/</a:t>
            </a:r>
            <a:endParaRPr lang="en-US" dirty="0"/>
          </a:p>
          <a:p>
            <a:r>
              <a:rPr lang="en-US" dirty="0">
                <a:hlinkClick r:id="rId4"/>
              </a:rPr>
              <a:t>http://ccservices.buu.ac.th/helpdesk</a:t>
            </a:r>
            <a:endParaRPr lang="en-US" dirty="0"/>
          </a:p>
          <a:p>
            <a:r>
              <a:rPr lang="en-US" dirty="0">
                <a:hlinkClick r:id="rId5"/>
              </a:rPr>
              <a:t>http://www.ict.buu.ac.th/</a:t>
            </a:r>
            <a:endParaRPr lang="en-US" dirty="0"/>
          </a:p>
          <a:p>
            <a:r>
              <a:rPr lang="th-TH" dirty="0"/>
              <a:t>เบอร์โทรศัพท์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03810</a:t>
            </a:r>
            <a:r>
              <a:rPr lang="en-US" b="1" dirty="0"/>
              <a:t>2770</a:t>
            </a:r>
            <a:r>
              <a:rPr lang="en-US" dirty="0"/>
              <a:t>, 03810</a:t>
            </a:r>
            <a:r>
              <a:rPr lang="en-US" b="1" dirty="0"/>
              <a:t>2771</a:t>
            </a:r>
            <a:r>
              <a:rPr lang="en-US" dirty="0"/>
              <a:t>, 03810</a:t>
            </a:r>
            <a:r>
              <a:rPr lang="en-US" b="1" dirty="0"/>
              <a:t>2774</a:t>
            </a:r>
            <a:r>
              <a:rPr lang="en-US" dirty="0"/>
              <a:t>, 03810</a:t>
            </a:r>
            <a:r>
              <a:rPr lang="en-US" b="1" dirty="0"/>
              <a:t>2549</a:t>
            </a:r>
            <a:r>
              <a:rPr lang="en-US" dirty="0"/>
              <a:t>, 03810</a:t>
            </a:r>
            <a:r>
              <a:rPr lang="en-US" b="1" dirty="0"/>
              <a:t>2764</a:t>
            </a:r>
          </a:p>
          <a:p>
            <a:r>
              <a:rPr lang="th-TH" dirty="0"/>
              <a:t>เวลาให้บริการ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08:30-23.50 </a:t>
            </a:r>
            <a:r>
              <a:rPr lang="th-TH" dirty="0"/>
              <a:t>น</a:t>
            </a:r>
            <a:r>
              <a:rPr lang="en-US" dirty="0"/>
              <a:t>. </a:t>
            </a:r>
            <a:r>
              <a:rPr lang="th-TH" dirty="0"/>
              <a:t>หยุดวันนักขัตฤกษ์</a:t>
            </a:r>
            <a:r>
              <a:rPr lang="en-US" dirty="0"/>
              <a:t>, </a:t>
            </a:r>
            <a:r>
              <a:rPr lang="th-TH" dirty="0"/>
              <a:t>ปิดเทอมเปิดถึง </a:t>
            </a:r>
            <a:r>
              <a:rPr lang="en-US" dirty="0"/>
              <a:t>16:30 </a:t>
            </a:r>
            <a:r>
              <a:rPr lang="th-TH" dirty="0"/>
              <a:t>น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3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ระบบสารสนเทศและเว็บไซต์ที่นิสิตควรรู้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ระบบบริการการศึกษา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http://reg.buu.ac.th/</a:t>
            </a:r>
            <a:endParaRPr lang="en-US" dirty="0"/>
          </a:p>
          <a:p>
            <a:r>
              <a:rPr lang="th-TH" dirty="0"/>
              <a:t>ระบบ </a:t>
            </a:r>
            <a:r>
              <a:rPr lang="en-US" dirty="0" err="1"/>
              <a:t>ithesis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https://ithesis.buu.ac.th/</a:t>
            </a:r>
            <a:endParaRPr lang="th-TH" dirty="0"/>
          </a:p>
          <a:p>
            <a:r>
              <a:rPr lang="th-TH" dirty="0"/>
              <a:t>ระบบการบริหารจัดการการเรียนการสอน (</a:t>
            </a:r>
            <a:r>
              <a:rPr lang="en-US" dirty="0"/>
              <a:t>BUU LMS: Moodle) </a:t>
            </a:r>
            <a:r>
              <a:rPr lang="en-US" dirty="0">
                <a:hlinkClick r:id="rId4"/>
              </a:rPr>
              <a:t>https://lmsnew.buu.ac.th/</a:t>
            </a:r>
            <a:endParaRPr lang="th-TH" dirty="0"/>
          </a:p>
          <a:p>
            <a:r>
              <a:rPr lang="th-TH" dirty="0"/>
              <a:t>เว็บไซต์มหาวิทยาลัย </a:t>
            </a:r>
            <a:r>
              <a:rPr lang="en-US" dirty="0">
                <a:hlinkClick r:id="rId5"/>
              </a:rPr>
              <a:t>http://www.buu.ac.th/</a:t>
            </a:r>
            <a:r>
              <a:rPr lang="en-US" dirty="0"/>
              <a:t> </a:t>
            </a:r>
            <a:r>
              <a:rPr lang="th-TH" dirty="0"/>
              <a:t>(สามารถ </a:t>
            </a:r>
            <a:r>
              <a:rPr lang="en-US" dirty="0"/>
              <a:t>Link </a:t>
            </a:r>
            <a:r>
              <a:rPr lang="th-TH" dirty="0"/>
              <a:t>ไปยังคณะ</a:t>
            </a:r>
            <a:r>
              <a:rPr lang="en-US" dirty="0"/>
              <a:t>/</a:t>
            </a:r>
            <a:r>
              <a:rPr lang="th-TH" dirty="0"/>
              <a:t>ส่วนงานอื่น)</a:t>
            </a:r>
            <a:endParaRPr lang="en-US" dirty="0"/>
          </a:p>
          <a:p>
            <a:r>
              <a:rPr lang="th-TH" dirty="0"/>
              <a:t>เว็บไซต์สำนักคอมพิวเตอร์ </a:t>
            </a:r>
            <a:r>
              <a:rPr lang="en-US" dirty="0">
                <a:hlinkClick r:id="rId6"/>
              </a:rPr>
              <a:t>http://www.ict.buu.ac.th/</a:t>
            </a:r>
            <a:endParaRPr lang="en-US" dirty="0"/>
          </a:p>
          <a:p>
            <a:r>
              <a:rPr lang="th-TH" dirty="0"/>
              <a:t>เว็บไซต์สำนักหอสมุด </a:t>
            </a:r>
            <a:r>
              <a:rPr lang="en-US" dirty="0">
                <a:hlinkClick r:id="rId7"/>
              </a:rPr>
              <a:t>http://www.lib.buu.ac.th/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31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เว็บไซต์มหาวิทยาลัย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https://www.buu.ac.th/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1820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69581-5F1C-4D98-9C89-1D73F777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8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เว็บไซต์ระบบ </a:t>
            </a:r>
            <a:r>
              <a:rPr lang="en-US" dirty="0"/>
              <a:t>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https://lmsnew.buu.ac.th/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1308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6770F-D514-41C5-AEAA-5C41BFA4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1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เว็บไซต์สำนักคอมพิวเตอร์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https://ict.buu.ac.th/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558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D568-61AA-4328-8D9C-4A55C157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ล็อกอินเข้าใช้งานระบบสารสนเทศ</a:t>
            </a:r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6D912F47-66D1-48DF-8CCB-5B8D7B6A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Wireless">
            <a:extLst>
              <a:ext uri="{FF2B5EF4-FFF2-40B4-BE49-F238E27FC236}">
                <a16:creationId xmlns:a16="http://schemas.microsoft.com/office/drawing/2014/main" id="{906F1878-1100-4666-85D7-699C89E6A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00" y="3378200"/>
            <a:ext cx="914400" cy="914400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id="{808208AC-90EC-439D-A31D-15598762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00" y="4406900"/>
            <a:ext cx="914400" cy="914400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075918F4-87D2-40C8-AD45-EA840BDFF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7200" y="4406900"/>
            <a:ext cx="914400" cy="914400"/>
          </a:xfrm>
          <a:prstGeom prst="rect">
            <a:avLst/>
          </a:prstGeom>
        </p:spPr>
      </p:pic>
      <p:pic>
        <p:nvPicPr>
          <p:cNvPr id="13" name="Graphic 12" descr="USB">
            <a:extLst>
              <a:ext uri="{FF2B5EF4-FFF2-40B4-BE49-F238E27FC236}">
                <a16:creationId xmlns:a16="http://schemas.microsoft.com/office/drawing/2014/main" id="{61E3C0E2-6C06-4DF5-B4D4-5243C53F6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9700" y="3378200"/>
            <a:ext cx="914400" cy="914400"/>
          </a:xfrm>
          <a:prstGeom prst="rect">
            <a:avLst/>
          </a:prstGeom>
        </p:spPr>
      </p:pic>
      <p:pic>
        <p:nvPicPr>
          <p:cNvPr id="15" name="Graphic 14" descr="Computer">
            <a:extLst>
              <a:ext uri="{FF2B5EF4-FFF2-40B4-BE49-F238E27FC236}">
                <a16:creationId xmlns:a16="http://schemas.microsoft.com/office/drawing/2014/main" id="{A8F9EACE-86DC-410C-AB16-11B7360E03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38600" y="4406900"/>
            <a:ext cx="914400" cy="914400"/>
          </a:xfrm>
          <a:prstGeom prst="rect">
            <a:avLst/>
          </a:prstGeom>
        </p:spPr>
      </p:pic>
      <p:pic>
        <p:nvPicPr>
          <p:cNvPr id="17" name="Graphic 16" descr="Browser window">
            <a:extLst>
              <a:ext uri="{FF2B5EF4-FFF2-40B4-BE49-F238E27FC236}">
                <a16:creationId xmlns:a16="http://schemas.microsoft.com/office/drawing/2014/main" id="{5E3FE114-B8A9-4BA5-A647-B601365ED9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56400" y="4419600"/>
            <a:ext cx="914400" cy="914400"/>
          </a:xfrm>
          <a:prstGeom prst="rect">
            <a:avLst/>
          </a:prstGeom>
        </p:spPr>
      </p:pic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5B79C9F6-D9DD-4177-858D-C94B01866A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86700" y="4445000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9D20634-7EEC-4975-9652-1672EEEBCE9F}"/>
              </a:ext>
            </a:extLst>
          </p:cNvPr>
          <p:cNvSpPr/>
          <p:nvPr/>
        </p:nvSpPr>
        <p:spPr>
          <a:xfrm>
            <a:off x="1905000" y="3670300"/>
            <a:ext cx="736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534F6C-4E10-44F4-8F42-01DB033CD354}"/>
              </a:ext>
            </a:extLst>
          </p:cNvPr>
          <p:cNvSpPr/>
          <p:nvPr/>
        </p:nvSpPr>
        <p:spPr>
          <a:xfrm>
            <a:off x="4864100" y="3670300"/>
            <a:ext cx="736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3C86B-0DAD-4037-88DB-4E9B37C5752E}"/>
              </a:ext>
            </a:extLst>
          </p:cNvPr>
          <p:cNvSpPr/>
          <p:nvPr/>
        </p:nvSpPr>
        <p:spPr>
          <a:xfrm>
            <a:off x="7137400" y="3670300"/>
            <a:ext cx="10668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Internet/Apps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34BD8B-2FE1-4858-800D-CD1C23CCB5EC}"/>
              </a:ext>
            </a:extLst>
          </p:cNvPr>
          <p:cNvCxnSpPr/>
          <p:nvPr/>
        </p:nvCxnSpPr>
        <p:spPr>
          <a:xfrm flipV="1">
            <a:off x="2273300" y="2336800"/>
            <a:ext cx="1574800" cy="850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B728B7-ED97-4E84-924E-B1F18BBAB00B}"/>
              </a:ext>
            </a:extLst>
          </p:cNvPr>
          <p:cNvCxnSpPr>
            <a:cxnSpLocks/>
          </p:cNvCxnSpPr>
          <p:nvPr/>
        </p:nvCxnSpPr>
        <p:spPr>
          <a:xfrm>
            <a:off x="4572000" y="2590800"/>
            <a:ext cx="0" cy="596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29E850-80BD-4D50-BCC6-5F859A218839}"/>
              </a:ext>
            </a:extLst>
          </p:cNvPr>
          <p:cNvCxnSpPr/>
          <p:nvPr/>
        </p:nvCxnSpPr>
        <p:spPr>
          <a:xfrm>
            <a:off x="5232400" y="2438400"/>
            <a:ext cx="1981200" cy="939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30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649CA-F3D8-4243-9635-579ED5E02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4" b="841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เว็บไซต์ระบบทะเบียน (</a:t>
            </a:r>
            <a:r>
              <a:rPr lang="en-US" dirty="0"/>
              <a:t>reg)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https://reg.buu.ac.th/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0064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2FEFF-CC43-4AEF-BDA6-1C9878CBF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2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เว็บไซต์สำนักหอสมุด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https://www.lib.buu.ac.th/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65010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143E17-7E7B-4DA4-98B4-ACF545BB3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1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เว็บไซต์ระบบ </a:t>
            </a:r>
            <a:r>
              <a:rPr lang="en-US" dirty="0" err="1"/>
              <a:t>ithesis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https://ithesis.buu.ac.th/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83248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D432E-3776-4091-B7C4-2482C8AC0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8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674049" y="5189640"/>
            <a:ext cx="7555697" cy="1195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C00000"/>
                </a:solidFill>
                <a:latin typeface="SketchFlow Print" panose="02000000000000000000" pitchFamily="2" charset="0"/>
                <a:cs typeface="TH Srisakdi" pitchFamily="2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78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558-ABB4-4D3C-A45D-018C74C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เว็บไซต์จัดการบัญชีผู้ใช้ด้วยตนเอง</a:t>
            </a:r>
            <a:r>
              <a:rPr lang="en-US" dirty="0"/>
              <a:t> (</a:t>
            </a:r>
            <a:r>
              <a:rPr lang="en-US" dirty="0" err="1"/>
              <a:t>MyID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31EF-CE81-4C88-8285-07B76C96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6600" b="1" dirty="0">
                <a:hlinkClick r:id="rId2"/>
              </a:rPr>
              <a:t>https://myid.buu.ac.th/</a:t>
            </a:r>
            <a:endParaRPr lang="th-TH" sz="6600" b="1" dirty="0"/>
          </a:p>
          <a:p>
            <a:pPr marL="0" indent="0" algn="ctr">
              <a:buNone/>
            </a:pPr>
            <a:r>
              <a:rPr lang="th-TH" dirty="0"/>
              <a:t>เปลี่ยนรหัสผ่าน</a:t>
            </a:r>
          </a:p>
          <a:p>
            <a:pPr marL="0" indent="0" algn="ctr">
              <a:buNone/>
            </a:pPr>
            <a:r>
              <a:rPr lang="th-TH" dirty="0"/>
              <a:t>ลืมรหัสผ่าน</a:t>
            </a:r>
          </a:p>
          <a:p>
            <a:pPr marL="0" indent="0" algn="ctr">
              <a:buNone/>
            </a:pPr>
            <a:r>
              <a:rPr lang="th-TH" dirty="0"/>
              <a:t>ตรวจสอบสถานะบัญชีผู้ใช้</a:t>
            </a:r>
            <a:endParaRPr lang="en-US" dirty="0"/>
          </a:p>
          <a:p>
            <a:pPr marL="0" indent="0" algn="ctr">
              <a:buNone/>
            </a:pPr>
            <a:endParaRPr lang="en-US" sz="6600" dirty="0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EF6B5E7A-E5BD-4D23-B5E6-124E3907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3086100"/>
            <a:ext cx="368300" cy="3683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29180748-5AB8-4EEB-9AE3-506BE6D99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0750" y="3738378"/>
            <a:ext cx="368300" cy="3683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D178C48A-58E8-4A03-B5DE-7B36011F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1600" y="4343400"/>
            <a:ext cx="368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1C807-5B5E-448E-9D29-A624EB50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1" y="490127"/>
            <a:ext cx="7763958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4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39C2-7D13-43AF-BA5D-64E2522A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ล็อกอินก่อนเข้าใช้อินเทอร์เน็ต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6F8B-2F6B-48DF-BB95-06AC01E1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52" y="1497152"/>
            <a:ext cx="8577495" cy="4598848"/>
          </a:xfrm>
        </p:spPr>
        <p:txBody>
          <a:bodyPr/>
          <a:lstStyle/>
          <a:p>
            <a:r>
              <a:rPr lang="th-TH" sz="4000" dirty="0"/>
              <a:t>ใช้ในการล็อกอินก่อนเข้าใช้อินเทอร์เน็ต</a:t>
            </a:r>
          </a:p>
          <a:p>
            <a:pPr marL="0" indent="0">
              <a:buNone/>
            </a:pPr>
            <a:r>
              <a:rPr lang="th-TH" dirty="0"/>
              <a:t>  </a:t>
            </a:r>
          </a:p>
          <a:p>
            <a:pPr marL="0" indent="0" algn="ctr">
              <a:buNone/>
            </a:pPr>
            <a:r>
              <a:rPr lang="en-US" sz="6000" b="1" dirty="0"/>
              <a:t>https://login.buu.ac.th</a:t>
            </a:r>
          </a:p>
        </p:txBody>
      </p:sp>
    </p:spTree>
    <p:extLst>
      <p:ext uri="{BB962C8B-B14F-4D97-AF65-F5344CB8AC3E}">
        <p14:creationId xmlns:p14="http://schemas.microsoft.com/office/powerpoint/2010/main" val="311587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2FC63B-62A6-44A2-B045-29C6BFAF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4537E-158C-4FF3-B96F-B2B7E08D6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6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On-screen Show (4:3)</PresentationFormat>
  <Paragraphs>158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SketchFlow Print</vt:lpstr>
      <vt:lpstr>Tahoma</vt:lpstr>
      <vt:lpstr>TH Sarabun New</vt:lpstr>
      <vt:lpstr>TH SarabunPSK</vt:lpstr>
      <vt:lpstr>Office Theme</vt:lpstr>
      <vt:lpstr>แนะนำ IT ของมหาวิทยาลัยบูรพา </vt:lpstr>
      <vt:lpstr>หัวข้อการนำเสนอ</vt:lpstr>
      <vt:lpstr>บัญชีผู้ใช้งานระบบสารสนเทศ</vt:lpstr>
      <vt:lpstr>ล็อกอินเข้าใช้งานระบบสารสนเทศ</vt:lpstr>
      <vt:lpstr>เว็บไซต์จัดการบัญชีผู้ใช้ด้วยตนเอง (MyID)</vt:lpstr>
      <vt:lpstr>PowerPoint Presentation</vt:lpstr>
      <vt:lpstr>ล็อกอินก่อนเข้าใช้อินเทอร์เน็ต</vt:lpstr>
      <vt:lpstr>PowerPoint Presentation</vt:lpstr>
      <vt:lpstr>PowerPoint Presentation</vt:lpstr>
      <vt:lpstr>บัญชีผู้ใช้งานระบบสารสนเทศ</vt:lpstr>
      <vt:lpstr>PowerPoint Presentation</vt:lpstr>
      <vt:lpstr>PowerPoint Presentation</vt:lpstr>
      <vt:lpstr>PowerPoint Presentation</vt:lpstr>
      <vt:lpstr>การให้บริการระบบเครือข่าย</vt:lpstr>
      <vt:lpstr>การเชื่อมต่อระบบเครือข่าย</vt:lpstr>
      <vt:lpstr>การ login ก่อนใช้อินเทอร์เน็ต</vt:lpstr>
      <vt:lpstr>การเชื่อมต่อระบบเครือข่าย</vt:lpstr>
      <vt:lpstr>ระบบบริการที่อำนวยความสะดวก</vt:lpstr>
      <vt:lpstr>PowerPoint Presentation</vt:lpstr>
      <vt:lpstr>สิทธิประโยชน์อื่น ๆ</vt:lpstr>
      <vt:lpstr>วิธีดาวน์โหลด Office 365</vt:lpstr>
      <vt:lpstr>PowerPoint Presentation</vt:lpstr>
      <vt:lpstr>PowerPoint Presentation</vt:lpstr>
      <vt:lpstr>PowerPoint Presentation</vt:lpstr>
      <vt:lpstr>การใช้ E-mail และ Cloud Service</vt:lpstr>
      <vt:lpstr>PowerPoint Presentation</vt:lpstr>
      <vt:lpstr>E-mail และ Cloud Service (2)</vt:lpstr>
      <vt:lpstr>PowerPoint Presentation</vt:lpstr>
      <vt:lpstr>สิทธิประโยชน์อื่น ๆ</vt:lpstr>
      <vt:lpstr>PowerPoint Presentation</vt:lpstr>
      <vt:lpstr>PowerPoint Presentation</vt:lpstr>
      <vt:lpstr>สถานที่บริการ</vt:lpstr>
      <vt:lpstr>การติดต่อ</vt:lpstr>
      <vt:lpstr>ระบบสารสนเทศและเว็บไซต์ที่นิสิตควรรู้</vt:lpstr>
      <vt:lpstr>เว็บไซต์มหาวิทยาลัย</vt:lpstr>
      <vt:lpstr>PowerPoint Presentation</vt:lpstr>
      <vt:lpstr>เว็บไซต์ระบบ LMS</vt:lpstr>
      <vt:lpstr>PowerPoint Presentation</vt:lpstr>
      <vt:lpstr>เว็บไซต์สำนักคอมพิวเตอร์</vt:lpstr>
      <vt:lpstr>PowerPoint Presentation</vt:lpstr>
      <vt:lpstr>เว็บไซต์ระบบทะเบียน (reg)</vt:lpstr>
      <vt:lpstr>PowerPoint Presentation</vt:lpstr>
      <vt:lpstr>เว็บไซต์สำนักหอสมุด</vt:lpstr>
      <vt:lpstr>PowerPoint Presentation</vt:lpstr>
      <vt:lpstr>เว็บไซต์ระบบ ithesis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แนะนำ IT ของมหาวิทยาลัยบูรพา </dc:title>
  <dc:creator>Sayam Sriphua</dc:creator>
  <cp:lastModifiedBy>Sayam Sriphua</cp:lastModifiedBy>
  <cp:revision>1</cp:revision>
  <dcterms:created xsi:type="dcterms:W3CDTF">2019-11-22T11:23:37Z</dcterms:created>
  <dcterms:modified xsi:type="dcterms:W3CDTF">2019-11-22T11:24:15Z</dcterms:modified>
</cp:coreProperties>
</file>